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heme/theme2.xml" ContentType="application/vnd.openxmlformats-officedocument.theme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5"/>
  </p:notesMasterIdLst>
  <p:sldIdLst>
    <p:sldId id="311" r:id="rId2"/>
    <p:sldId id="314" r:id="rId3"/>
    <p:sldId id="315" r:id="rId4"/>
  </p:sldIdLst>
  <p:sldSz cx="9729788" cy="7443788"/>
  <p:notesSz cx="7026275" cy="9312275"/>
  <p:custDataLst>
    <p:tags r:id="rId6"/>
  </p:custDataLst>
  <p:defaultTextStyle>
    <a:defPPr>
      <a:defRPr lang="en-US">
        <a:effectLst/>
      </a:defRPr>
    </a:defPPr>
    <a:lvl1pPr marL="0" algn="l" defTabSz="914400" rtl="0" eaLnBrk="1" latinLnBrk="0" hangingPunct="1">
      <a:defRPr sz="1800" kern="1200">
        <a:solidFill>
          <a:schemeClr val="tx1"/>
        </a:solidFill>
        <a:effectLst/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effectLst/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effectLst/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effectLst/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effectLst/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effectLst/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effectLst/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effectLst/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effectLst/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064" userDrawn="1">
          <p15:clr>
            <a:srgbClr val="A4A3A4"/>
          </p15:clr>
        </p15:guide>
        <p15:guide id="2" orient="horz" pos="905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45A95"/>
    <a:srgbClr val="70CDE3"/>
    <a:srgbClr val="A5A6A9"/>
    <a:srgbClr val="D0D1D3"/>
    <a:srgbClr val="747678"/>
    <a:srgbClr val="398BC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0" d="100"/>
          <a:sy n="100" d="100"/>
        </p:scale>
        <p:origin x="1728" y="72"/>
      </p:cViewPr>
      <p:guideLst>
        <p:guide pos="3064"/>
        <p:guide orient="horz" pos="905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>
        <p:scale>
          <a:sx n="66" d="100"/>
          <a:sy n="66" d="100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gs" Target="tags/tag1.xml"/><Relationship Id="rId5" Type="http://schemas.openxmlformats.org/officeDocument/2006/relationships/notesMaster" Target="notesMasters/notesMaster1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  <a:effectLst/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44719" cy="467231"/>
          </a:xfrm>
          <a:prstGeom prst="rect">
            <a:avLst/>
          </a:prstGeom>
          <a:effectLst/>
        </p:spPr>
        <p:txBody>
          <a:bodyPr vert="horz" lIns="93360" tIns="46680" rIns="93360" bIns="46680" rtlCol="0"/>
          <a:lstStyle>
            <a:lvl1pPr algn="l">
              <a:defRPr sz="1200">
                <a:effectLst/>
              </a:defRPr>
            </a:lvl1pPr>
          </a:lstStyle>
          <a:p>
            <a:endParaRPr lang="en-US">
              <a:effectLst/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9930" y="0"/>
            <a:ext cx="3044719" cy="467231"/>
          </a:xfrm>
          <a:prstGeom prst="rect">
            <a:avLst/>
          </a:prstGeom>
          <a:effectLst/>
        </p:spPr>
        <p:txBody>
          <a:bodyPr vert="horz" lIns="93360" tIns="46680" rIns="93360" bIns="46680" rtlCol="0"/>
          <a:lstStyle>
            <a:lvl1pPr algn="r">
              <a:defRPr sz="1200">
                <a:effectLst/>
              </a:defRPr>
            </a:lvl1pPr>
          </a:lstStyle>
          <a:p>
            <a:fld id="{02DFDDF7-AE21-4B8F-BA39-0836B568F635}" type="datetimeFigureOut">
              <a:rPr lang="en-US" smtClean="0">
                <a:effectLst/>
              </a:rPr>
              <a:t>4/29/2019</a:t>
            </a:fld>
            <a:endParaRPr lang="en-US">
              <a:effectLst/>
            </a:endParaRP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458913" y="1163638"/>
            <a:ext cx="4108450" cy="3143250"/>
          </a:xfrm>
          <a:prstGeom prst="rect">
            <a:avLst/>
          </a:prstGeom>
          <a:noFill/>
          <a:ln w="12700">
            <a:solidFill>
              <a:prstClr val="black"/>
            </a:solidFill>
          </a:ln>
          <a:effectLst/>
        </p:spPr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2628" y="4481532"/>
            <a:ext cx="5621020" cy="3666708"/>
          </a:xfrm>
          <a:prstGeom prst="rect">
            <a:avLst/>
          </a:prstGeom>
          <a:effectLst/>
        </p:spPr>
        <p:txBody>
          <a:bodyPr vert="horz" lIns="93360" tIns="46680" rIns="93360" bIns="46680" rtlCol="0"/>
          <a:lstStyle/>
          <a:p>
            <a:pPr lvl="0"/>
            <a:r>
              <a:rPr lang="en-US">
                <a:effectLst/>
              </a:rPr>
              <a:t>Click to edit Master text styles</a:t>
            </a:r>
          </a:p>
          <a:p>
            <a:pPr lvl="1"/>
            <a:r>
              <a:rPr lang="en-US">
                <a:effectLst/>
              </a:rPr>
              <a:t>Second level</a:t>
            </a:r>
          </a:p>
          <a:p>
            <a:pPr lvl="2"/>
            <a:r>
              <a:rPr lang="en-US">
                <a:effectLst/>
              </a:rPr>
              <a:t>Third level</a:t>
            </a:r>
          </a:p>
          <a:p>
            <a:pPr lvl="3"/>
            <a:r>
              <a:rPr lang="en-US">
                <a:effectLst/>
              </a:rPr>
              <a:t>Fourth level</a:t>
            </a:r>
          </a:p>
          <a:p>
            <a:pPr lvl="4"/>
            <a:r>
              <a:rPr lang="en-US">
                <a:effectLst/>
              </a:rPr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45046"/>
            <a:ext cx="3044719" cy="467230"/>
          </a:xfrm>
          <a:prstGeom prst="rect">
            <a:avLst/>
          </a:prstGeom>
          <a:effectLst/>
        </p:spPr>
        <p:txBody>
          <a:bodyPr vert="horz" lIns="93360" tIns="46680" rIns="93360" bIns="46680" rtlCol="0" anchor="b"/>
          <a:lstStyle>
            <a:lvl1pPr algn="l">
              <a:defRPr sz="1200">
                <a:effectLst/>
              </a:defRPr>
            </a:lvl1pPr>
          </a:lstStyle>
          <a:p>
            <a:endParaRPr lang="en-US">
              <a:effectLst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9930" y="8845046"/>
            <a:ext cx="3044719" cy="467230"/>
          </a:xfrm>
          <a:prstGeom prst="rect">
            <a:avLst/>
          </a:prstGeom>
          <a:effectLst/>
        </p:spPr>
        <p:txBody>
          <a:bodyPr vert="horz" lIns="93360" tIns="46680" rIns="93360" bIns="46680" rtlCol="0" anchor="b"/>
          <a:lstStyle>
            <a:lvl1pPr algn="r">
              <a:defRPr sz="1200">
                <a:effectLst/>
              </a:defRPr>
            </a:lvl1pPr>
          </a:lstStyle>
          <a:p>
            <a:fld id="{D16A593D-0577-4E97-9854-4F39525C8EF3}" type="slidenum">
              <a:rPr lang="en-US" smtClean="0">
                <a:effectLst/>
              </a:rPr>
              <a:t>‹#›</a:t>
            </a:fld>
            <a:endParaRPr lang="en-US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5667302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4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5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6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7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8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9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0.xml"/><Relationship Id="rId4" Type="http://schemas.openxmlformats.org/officeDocument/2006/relationships/image" Target="../media/image5.jpe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1.xml"/><Relationship Id="rId4" Type="http://schemas.openxmlformats.org/officeDocument/2006/relationships/image" Target="../media/image4.png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1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  <a:effectLst/>
      </p:grpSpPr>
      <p:cxnSp>
        <p:nvCxnSpPr>
          <p:cNvPr id="16" name="Blue horizontal line"/>
          <p:cNvCxnSpPr/>
          <p:nvPr/>
        </p:nvCxnSpPr>
        <p:spPr>
          <a:xfrm>
            <a:off x="930058" y="3810794"/>
            <a:ext cx="7793473" cy="0"/>
          </a:xfrm>
          <a:prstGeom prst="line">
            <a:avLst/>
          </a:prstGeom>
          <a:ln w="38100" cap="rnd"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23544" y="1417320"/>
            <a:ext cx="7790688" cy="2386584"/>
          </a:xfrm>
          <a:prstGeom prst="rect">
            <a:avLst/>
          </a:prstGeom>
          <a:effectLst/>
        </p:spPr>
        <p:txBody>
          <a:bodyPr lIns="0" tIns="45720" rIns="45720" bIns="45720" anchor="b" anchorCtr="0">
            <a:noAutofit/>
          </a:bodyPr>
          <a:lstStyle>
            <a:lvl1pPr>
              <a:defRPr sz="4800" b="0" cap="all" baseline="0">
                <a:solidFill>
                  <a:schemeClr val="bg2"/>
                </a:solidFill>
                <a:effectLst/>
              </a:defRPr>
            </a:lvl1pPr>
          </a:lstStyle>
          <a:p>
            <a:r>
              <a:rPr lang="en-US">
                <a:effectLst/>
              </a:rPr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23544" y="3904488"/>
            <a:ext cx="7790688" cy="694944"/>
          </a:xfrm>
          <a:prstGeom prst="rect">
            <a:avLst/>
          </a:prstGeom>
          <a:effectLst/>
        </p:spPr>
        <p:txBody>
          <a:bodyPr lIns="0" rIns="45720">
            <a:noAutofit/>
          </a:bodyPr>
          <a:lstStyle>
            <a:lvl1pPr marL="0" indent="0" algn="l">
              <a:buNone/>
              <a:defRPr sz="2000">
                <a:solidFill>
                  <a:schemeClr val="bg2"/>
                </a:solidFill>
                <a:effectLst/>
              </a:defRPr>
            </a:lvl1pPr>
            <a:lvl2pPr marL="490667" indent="0" algn="ctr">
              <a:buNone/>
              <a:defRPr>
                <a:solidFill>
                  <a:schemeClr val="tx1">
                    <a:tint val="75000"/>
                  </a:schemeClr>
                </a:solidFill>
                <a:effectLst/>
              </a:defRPr>
            </a:lvl2pPr>
            <a:lvl3pPr marL="981334" indent="0" algn="ctr">
              <a:buNone/>
              <a:defRPr>
                <a:solidFill>
                  <a:schemeClr val="tx1">
                    <a:tint val="75000"/>
                  </a:schemeClr>
                </a:solidFill>
                <a:effectLst/>
              </a:defRPr>
            </a:lvl3pPr>
            <a:lvl4pPr marL="1472001" indent="0" algn="ctr">
              <a:buNone/>
              <a:defRPr>
                <a:solidFill>
                  <a:schemeClr val="tx1">
                    <a:tint val="75000"/>
                  </a:schemeClr>
                </a:solidFill>
                <a:effectLst/>
              </a:defRPr>
            </a:lvl4pPr>
            <a:lvl5pPr marL="1962668" indent="0" algn="ctr">
              <a:buNone/>
              <a:defRPr>
                <a:solidFill>
                  <a:schemeClr val="tx1">
                    <a:tint val="75000"/>
                  </a:schemeClr>
                </a:solidFill>
                <a:effectLst/>
              </a:defRPr>
            </a:lvl5pPr>
            <a:lvl6pPr marL="2453335" indent="0" algn="ctr">
              <a:buNone/>
              <a:defRPr>
                <a:solidFill>
                  <a:schemeClr val="tx1">
                    <a:tint val="75000"/>
                  </a:schemeClr>
                </a:solidFill>
                <a:effectLst/>
              </a:defRPr>
            </a:lvl6pPr>
            <a:lvl7pPr marL="2944002" indent="0" algn="ctr">
              <a:buNone/>
              <a:defRPr>
                <a:solidFill>
                  <a:schemeClr val="tx1">
                    <a:tint val="75000"/>
                  </a:schemeClr>
                </a:solidFill>
                <a:effectLst/>
              </a:defRPr>
            </a:lvl7pPr>
            <a:lvl8pPr marL="3434669" indent="0" algn="ctr">
              <a:buNone/>
              <a:defRPr>
                <a:solidFill>
                  <a:schemeClr val="tx1">
                    <a:tint val="75000"/>
                  </a:schemeClr>
                </a:solidFill>
                <a:effectLst/>
              </a:defRPr>
            </a:lvl8pPr>
            <a:lvl9pPr marL="3925336" indent="0" algn="ctr">
              <a:buNone/>
              <a:defRPr>
                <a:solidFill>
                  <a:schemeClr val="tx1">
                    <a:tint val="75000"/>
                  </a:schemeClr>
                </a:solidFill>
                <a:effectLst/>
              </a:defRPr>
            </a:lvl9pPr>
          </a:lstStyle>
          <a:p>
            <a:r>
              <a:rPr lang="en-US">
                <a:effectLst/>
              </a:rPr>
              <a:t>Click to edit Master subtitle style</a:t>
            </a:r>
          </a:p>
        </p:txBody>
      </p:sp>
      <p:pic>
        <p:nvPicPr>
          <p:cNvPr id="14" name="Bridgespan logo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08718" y="369094"/>
            <a:ext cx="2220045" cy="851360"/>
          </a:xfrm>
          <a:prstGeom prst="rect">
            <a:avLst/>
          </a:prstGeom>
          <a:effectLst/>
        </p:spPr>
      </p:pic>
      <p:pic>
        <p:nvPicPr>
          <p:cNvPr id="15" name="Blue wave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" y="5355904"/>
            <a:ext cx="9729512" cy="2087884"/>
          </a:xfrm>
          <a:prstGeom prst="rect">
            <a:avLst/>
          </a:prstGeom>
          <a:effectLst/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911247394"/>
      </p:ext>
    </p:extLst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  <a:effectLst/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effectLst/>
        </p:spPr>
        <p:txBody>
          <a:bodyPr/>
          <a:lstStyle/>
          <a:p>
            <a:r>
              <a:rPr lang="en-US">
                <a:effectLst/>
              </a:rPr>
              <a:t>Click to edit Master title style</a:t>
            </a:r>
            <a:endParaRPr lang="fr-FR">
              <a:effectLst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217158305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Right Pic, Left Text &amp;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  <a:effectLst/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4048" y="0"/>
            <a:ext cx="4407408" cy="950976"/>
          </a:xfrm>
          <a:effectLst/>
        </p:spPr>
        <p:txBody>
          <a:bodyPr/>
          <a:lstStyle/>
          <a:p>
            <a:r>
              <a:rPr lang="en-US">
                <a:effectLst/>
              </a:rPr>
              <a:t>Click to edit Master title style</a:t>
            </a:r>
            <a:endParaRPr lang="en-CA">
              <a:effectLst/>
            </a:endParaRPr>
          </a:p>
        </p:txBody>
      </p:sp>
      <p:pic>
        <p:nvPicPr>
          <p:cNvPr id="4" name="Blue vertical line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79"/>
            <a:ext cx="240792" cy="7443509"/>
          </a:xfrm>
          <a:prstGeom prst="rect">
            <a:avLst/>
          </a:prstGeom>
          <a:effectLst/>
        </p:spPr>
      </p:pic>
      <p:cxnSp>
        <p:nvCxnSpPr>
          <p:cNvPr id="6" name="Blue horizontal line"/>
          <p:cNvCxnSpPr/>
          <p:nvPr/>
        </p:nvCxnSpPr>
        <p:spPr>
          <a:xfrm>
            <a:off x="381599" y="902494"/>
            <a:ext cx="4407408" cy="0"/>
          </a:xfrm>
          <a:prstGeom prst="line">
            <a:avLst/>
          </a:prstGeom>
          <a:ln w="28575" cap="rnd">
            <a:solidFill>
              <a:schemeClr val="bg2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Picture Placeholder 5"/>
          <p:cNvSpPr>
            <a:spLocks noGrp="1"/>
          </p:cNvSpPr>
          <p:nvPr>
            <p:ph type="pic" sz="quarter" idx="10"/>
          </p:nvPr>
        </p:nvSpPr>
        <p:spPr>
          <a:xfrm>
            <a:off x="4865180" y="-278"/>
            <a:ext cx="4864608" cy="7443788"/>
          </a:xfrm>
          <a:effectLst/>
        </p:spPr>
        <p:txBody>
          <a:bodyPr/>
          <a:lstStyle/>
          <a:p>
            <a:r>
              <a:rPr lang="en-US">
                <a:effectLst/>
              </a:rPr>
              <a:t>Click icon to add picture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244470420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Right Pic, Lef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  <a:effectLst/>
      </p:grpSpPr>
      <p:pic>
        <p:nvPicPr>
          <p:cNvPr id="4" name="Blue vertical line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79"/>
            <a:ext cx="240792" cy="7443509"/>
          </a:xfrm>
          <a:prstGeom prst="rect">
            <a:avLst/>
          </a:prstGeom>
          <a:effectLst/>
        </p:spPr>
      </p:pic>
      <p:sp>
        <p:nvSpPr>
          <p:cNvPr id="11" name="Picture Placeholder 5"/>
          <p:cNvSpPr>
            <a:spLocks noGrp="1"/>
          </p:cNvSpPr>
          <p:nvPr>
            <p:ph type="pic" sz="quarter" idx="10"/>
          </p:nvPr>
        </p:nvSpPr>
        <p:spPr>
          <a:xfrm>
            <a:off x="4865180" y="-278"/>
            <a:ext cx="4864608" cy="7443788"/>
          </a:xfrm>
          <a:effectLst/>
        </p:spPr>
        <p:txBody>
          <a:bodyPr/>
          <a:lstStyle/>
          <a:p>
            <a:r>
              <a:rPr lang="en-US">
                <a:effectLst/>
              </a:rPr>
              <a:t>Click icon to add picture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399461303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Left Pic, Right Text &amp;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  <a:effectLst/>
      </p:grpSpPr>
      <p:pic>
        <p:nvPicPr>
          <p:cNvPr id="4" name="Blue vertical line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79"/>
            <a:ext cx="240792" cy="7443509"/>
          </a:xfrm>
          <a:prstGeom prst="rect">
            <a:avLst/>
          </a:prstGeom>
          <a:effectLst/>
        </p:spPr>
      </p:pic>
      <p:sp>
        <p:nvSpPr>
          <p:cNvPr id="5" name="Picture Placeholder 5"/>
          <p:cNvSpPr>
            <a:spLocks noGrp="1"/>
          </p:cNvSpPr>
          <p:nvPr>
            <p:ph type="pic" sz="quarter" idx="10"/>
          </p:nvPr>
        </p:nvSpPr>
        <p:spPr>
          <a:xfrm>
            <a:off x="240786" y="1"/>
            <a:ext cx="4678347" cy="7443787"/>
          </a:xfrm>
          <a:effectLst/>
        </p:spPr>
        <p:txBody>
          <a:bodyPr/>
          <a:lstStyle/>
          <a:p>
            <a:r>
              <a:rPr lang="en-US">
                <a:effectLst/>
              </a:rPr>
              <a:t>Click icon to add picture</a:t>
            </a:r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5148072" y="0"/>
            <a:ext cx="4407408" cy="950976"/>
          </a:xfrm>
          <a:effectLst/>
        </p:spPr>
        <p:txBody>
          <a:bodyPr/>
          <a:lstStyle/>
          <a:p>
            <a:r>
              <a:rPr lang="en-US">
                <a:effectLst/>
              </a:rPr>
              <a:t>Click to edit Master title style</a:t>
            </a:r>
            <a:endParaRPr lang="en-CA">
              <a:effectLst/>
            </a:endParaRPr>
          </a:p>
        </p:txBody>
      </p:sp>
      <p:cxnSp>
        <p:nvCxnSpPr>
          <p:cNvPr id="7" name="Blue horizontal line"/>
          <p:cNvCxnSpPr/>
          <p:nvPr/>
        </p:nvCxnSpPr>
        <p:spPr>
          <a:xfrm>
            <a:off x="5148071" y="902494"/>
            <a:ext cx="4407408" cy="0"/>
          </a:xfrm>
          <a:prstGeom prst="line">
            <a:avLst/>
          </a:prstGeom>
          <a:ln w="28575" cap="rnd">
            <a:solidFill>
              <a:schemeClr val="bg2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  <p:extLst>
      <p:ext uri="{BB962C8B-B14F-4D97-AF65-F5344CB8AC3E}">
        <p14:creationId xmlns:p14="http://schemas.microsoft.com/office/powerpoint/2010/main" val="2877248871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Left Pic, Righ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  <a:effectLst/>
      </p:grpSpPr>
      <p:pic>
        <p:nvPicPr>
          <p:cNvPr id="4" name="Blue vertical line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79"/>
            <a:ext cx="240792" cy="7443509"/>
          </a:xfrm>
          <a:prstGeom prst="rect">
            <a:avLst/>
          </a:prstGeom>
          <a:effectLst/>
        </p:spPr>
      </p:pic>
      <p:sp>
        <p:nvSpPr>
          <p:cNvPr id="5" name="Picture Placeholder 5"/>
          <p:cNvSpPr>
            <a:spLocks noGrp="1"/>
          </p:cNvSpPr>
          <p:nvPr>
            <p:ph type="pic" sz="quarter" idx="10"/>
          </p:nvPr>
        </p:nvSpPr>
        <p:spPr>
          <a:xfrm>
            <a:off x="240786" y="1"/>
            <a:ext cx="4678347" cy="7443787"/>
          </a:xfrm>
          <a:effectLst/>
        </p:spPr>
        <p:txBody>
          <a:bodyPr/>
          <a:lstStyle/>
          <a:p>
            <a:r>
              <a:rPr lang="en-US">
                <a:effectLst/>
              </a:rPr>
              <a:t>Click icon to add picture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879130696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Last Page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  <a:effectLst/>
      </p:grpSpPr>
      <p:pic>
        <p:nvPicPr>
          <p:cNvPr id="4" name="Blue wave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79"/>
            <a:ext cx="1597155" cy="7443509"/>
          </a:xfrm>
          <a:prstGeom prst="rect">
            <a:avLst/>
          </a:prstGeom>
          <a:effectLst/>
        </p:spPr>
      </p:pic>
      <p:pic>
        <p:nvPicPr>
          <p:cNvPr id="5" name="Logo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3088" y="2437071"/>
            <a:ext cx="5967412" cy="2010847"/>
          </a:xfrm>
          <a:prstGeom prst="rect">
            <a:avLst/>
          </a:prstGeom>
          <a:effectLst/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058101939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Slide 2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  <a:effectLst/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1197864"/>
            <a:ext cx="5184648" cy="3758184"/>
          </a:xfrm>
          <a:effectLst/>
        </p:spPr>
        <p:txBody>
          <a:bodyPr anchor="t" anchorCtr="0"/>
          <a:lstStyle>
            <a:lvl1pPr algn="r">
              <a:defRPr sz="4800" cap="all" baseline="0">
                <a:effectLst/>
              </a:defRPr>
            </a:lvl1pPr>
          </a:lstStyle>
          <a:p>
            <a:r>
              <a:rPr lang="en-US">
                <a:effectLst/>
              </a:rPr>
              <a:t>Click to edit Master title style</a:t>
            </a:r>
            <a:endParaRPr lang="en-CA">
              <a:effectLst/>
            </a:endParaRPr>
          </a:p>
        </p:txBody>
      </p:sp>
      <p:pic>
        <p:nvPicPr>
          <p:cNvPr id="3" name="Bridgespan logo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78472" y="6469080"/>
            <a:ext cx="1868284" cy="716464"/>
          </a:xfrm>
          <a:prstGeom prst="rect">
            <a:avLst/>
          </a:prstGeom>
          <a:effectLst/>
        </p:spPr>
      </p:pic>
      <p:pic>
        <p:nvPicPr>
          <p:cNvPr id="4" name="Blue wave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57"/>
            <a:ext cx="1597155" cy="7443231"/>
          </a:xfrm>
          <a:prstGeom prst="rect">
            <a:avLst/>
          </a:prstGeom>
          <a:effectLst/>
        </p:spPr>
      </p:pic>
      <p:sp>
        <p:nvSpPr>
          <p:cNvPr id="5" name="Subtitle 2"/>
          <p:cNvSpPr>
            <a:spLocks noGrp="1"/>
          </p:cNvSpPr>
          <p:nvPr>
            <p:ph type="subTitle" idx="1"/>
          </p:nvPr>
        </p:nvSpPr>
        <p:spPr>
          <a:xfrm>
            <a:off x="6227064" y="3758184"/>
            <a:ext cx="3300984" cy="1197864"/>
          </a:xfrm>
          <a:prstGeom prst="rect">
            <a:avLst/>
          </a:prstGeom>
          <a:effectLst/>
        </p:spPr>
        <p:txBody>
          <a:bodyPr lIns="0" rIns="45720" anchor="b" anchorCtr="0">
            <a:noAutofit/>
          </a:bodyPr>
          <a:lstStyle>
            <a:lvl1pPr marL="0" indent="0" algn="l">
              <a:buNone/>
              <a:defRPr sz="2000">
                <a:solidFill>
                  <a:schemeClr val="bg2"/>
                </a:solidFill>
                <a:effectLst/>
              </a:defRPr>
            </a:lvl1pPr>
            <a:lvl2pPr marL="490667" indent="0" algn="ctr">
              <a:buNone/>
              <a:defRPr>
                <a:solidFill>
                  <a:schemeClr val="tx1">
                    <a:tint val="75000"/>
                  </a:schemeClr>
                </a:solidFill>
                <a:effectLst/>
              </a:defRPr>
            </a:lvl2pPr>
            <a:lvl3pPr marL="981334" indent="0" algn="ctr">
              <a:buNone/>
              <a:defRPr>
                <a:solidFill>
                  <a:schemeClr val="tx1">
                    <a:tint val="75000"/>
                  </a:schemeClr>
                </a:solidFill>
                <a:effectLst/>
              </a:defRPr>
            </a:lvl3pPr>
            <a:lvl4pPr marL="1472001" indent="0" algn="ctr">
              <a:buNone/>
              <a:defRPr>
                <a:solidFill>
                  <a:schemeClr val="tx1">
                    <a:tint val="75000"/>
                  </a:schemeClr>
                </a:solidFill>
                <a:effectLst/>
              </a:defRPr>
            </a:lvl4pPr>
            <a:lvl5pPr marL="1962668" indent="0" algn="ctr">
              <a:buNone/>
              <a:defRPr>
                <a:solidFill>
                  <a:schemeClr val="tx1">
                    <a:tint val="75000"/>
                  </a:schemeClr>
                </a:solidFill>
                <a:effectLst/>
              </a:defRPr>
            </a:lvl5pPr>
            <a:lvl6pPr marL="2453335" indent="0" algn="ctr">
              <a:buNone/>
              <a:defRPr>
                <a:solidFill>
                  <a:schemeClr val="tx1">
                    <a:tint val="75000"/>
                  </a:schemeClr>
                </a:solidFill>
                <a:effectLst/>
              </a:defRPr>
            </a:lvl6pPr>
            <a:lvl7pPr marL="2944002" indent="0" algn="ctr">
              <a:buNone/>
              <a:defRPr>
                <a:solidFill>
                  <a:schemeClr val="tx1">
                    <a:tint val="75000"/>
                  </a:schemeClr>
                </a:solidFill>
                <a:effectLst/>
              </a:defRPr>
            </a:lvl7pPr>
            <a:lvl8pPr marL="3434669" indent="0" algn="ctr">
              <a:buNone/>
              <a:defRPr>
                <a:solidFill>
                  <a:schemeClr val="tx1">
                    <a:tint val="75000"/>
                  </a:schemeClr>
                </a:solidFill>
                <a:effectLst/>
              </a:defRPr>
            </a:lvl8pPr>
            <a:lvl9pPr marL="3925336" indent="0" algn="ctr">
              <a:buNone/>
              <a:defRPr>
                <a:solidFill>
                  <a:schemeClr val="tx1">
                    <a:tint val="75000"/>
                  </a:schemeClr>
                </a:solidFill>
                <a:effectLst/>
              </a:defRPr>
            </a:lvl9pPr>
          </a:lstStyle>
          <a:p>
            <a:r>
              <a:rPr lang="en-US">
                <a:effectLst/>
              </a:rPr>
              <a:t>Click to edit Master subtitle style</a:t>
            </a:r>
          </a:p>
        </p:txBody>
      </p:sp>
      <p:cxnSp>
        <p:nvCxnSpPr>
          <p:cNvPr id="6" name="Blue vertical line"/>
          <p:cNvCxnSpPr/>
          <p:nvPr/>
        </p:nvCxnSpPr>
        <p:spPr>
          <a:xfrm>
            <a:off x="6007100" y="1248507"/>
            <a:ext cx="0" cy="3704493"/>
          </a:xfrm>
          <a:prstGeom prst="line">
            <a:avLst/>
          </a:prstGeom>
          <a:ln w="38100" cap="rnd"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  <p:extLst>
      <p:ext uri="{BB962C8B-B14F-4D97-AF65-F5344CB8AC3E}">
        <p14:creationId xmlns:p14="http://schemas.microsoft.com/office/powerpoint/2010/main" val="175587961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Blank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  <a:effectLst/>
      </p:grpSpPr>
    </p:spTree>
    <p:custDataLst>
      <p:tags r:id="rId1"/>
    </p:custDataLst>
    <p:extLst>
      <p:ext uri="{BB962C8B-B14F-4D97-AF65-F5344CB8AC3E}">
        <p14:creationId xmlns:p14="http://schemas.microsoft.com/office/powerpoint/2010/main" val="3946678034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ags" Target="../tags/tag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ags" Target="../tags/tag2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  <a:effectLst/>
      </p:grpSpPr>
      <p:cxnSp>
        <p:nvCxnSpPr>
          <p:cNvPr id="10" name="Blue horiz line"/>
          <p:cNvCxnSpPr/>
          <p:nvPr/>
        </p:nvCxnSpPr>
        <p:spPr>
          <a:xfrm>
            <a:off x="384048" y="902494"/>
            <a:ext cx="9198864" cy="0"/>
          </a:xfrm>
          <a:prstGeom prst="line">
            <a:avLst/>
          </a:prstGeom>
          <a:ln w="28575" cap="rnd">
            <a:solidFill>
              <a:schemeClr val="bg2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Slide title"/>
          <p:cNvSpPr>
            <a:spLocks noGrp="1" noChangeArrowheads="1"/>
          </p:cNvSpPr>
          <p:nvPr>
            <p:ph type="title"/>
          </p:nvPr>
        </p:nvSpPr>
        <p:spPr>
          <a:xfrm>
            <a:off x="384048" y="0"/>
            <a:ext cx="9198864" cy="950976"/>
          </a:xfrm>
          <a:prstGeom prst="rect">
            <a:avLst/>
          </a:prstGeom>
          <a:effectLst/>
        </p:spPr>
        <p:txBody>
          <a:bodyPr vert="horz" lIns="0" tIns="45720" rIns="91440" bIns="45720" rtlCol="0" anchor="b">
            <a:noAutofit/>
          </a:bodyPr>
          <a:lstStyle/>
          <a:p>
            <a:pPr lvl="0"/>
            <a:endParaRPr lang="en-CA" noProof="1">
              <a:effectLst/>
            </a:endParaRPr>
          </a:p>
        </p:txBody>
      </p:sp>
      <p:sp>
        <p:nvSpPr>
          <p:cNvPr id="11" name="Text Placeholder 10"/>
          <p:cNvSpPr>
            <a:spLocks noGrp="1"/>
          </p:cNvSpPr>
          <p:nvPr>
            <p:ph type="body" idx="1"/>
            <p:custDataLst>
              <p:tags r:id="rId12"/>
            </p:custDataLst>
          </p:nvPr>
        </p:nvSpPr>
        <p:spPr>
          <a:xfrm>
            <a:off x="384048" y="1088136"/>
            <a:ext cx="9198864" cy="5596128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rtlCol="0" anchor="t">
            <a:noAutofit/>
          </a:bodyPr>
          <a:lstStyle/>
          <a:p>
            <a:pPr marL="182563" lvl="0" indent="-182563" defTabSz="981334">
              <a:spcBef>
                <a:spcPts val="912"/>
              </a:spcBef>
              <a:spcAft>
                <a:spcPct val="0"/>
              </a:spcAft>
              <a:buClrTx/>
              <a:buSzTx/>
            </a:pPr>
            <a:r>
              <a:rPr lang="en-US">
                <a:effectLst/>
              </a:rPr>
              <a:t>Click to edit Master text styles</a:t>
            </a:r>
          </a:p>
          <a:p>
            <a:pPr marL="449263" lvl="1" indent="-182563" defTabSz="981334">
              <a:spcBef>
                <a:spcPts val="408"/>
              </a:spcBef>
              <a:spcAft>
                <a:spcPct val="0"/>
              </a:spcAft>
              <a:buClrTx/>
              <a:buSzTx/>
              <a:buFont typeface="Verdana" panose="020B0604030504040204" pitchFamily="34" charset="0"/>
            </a:pPr>
            <a:r>
              <a:rPr lang="en-US">
                <a:effectLst/>
              </a:rPr>
              <a:t>Second level</a:t>
            </a:r>
          </a:p>
          <a:p>
            <a:pPr marL="801688" lvl="2" indent="-192088" defTabSz="981334">
              <a:spcBef>
                <a:spcPts val="408"/>
              </a:spcBef>
              <a:spcAft>
                <a:spcPct val="0"/>
              </a:spcAft>
              <a:buClrTx/>
              <a:buSzPct val="140000"/>
              <a:buFont typeface="Verdana" panose="020B0604030504040204" pitchFamily="34" charset="0"/>
              <a:buChar char="‣"/>
            </a:pPr>
            <a:r>
              <a:rPr lang="en-US">
                <a:effectLst/>
              </a:rPr>
              <a:t>Third level</a:t>
            </a:r>
          </a:p>
          <a:p>
            <a:pPr marL="1472001" lvl="3" indent="-214313">
              <a:buClr>
                <a:schemeClr val="bg1"/>
              </a:buClr>
            </a:pPr>
            <a:r>
              <a:rPr lang="en-US">
                <a:effectLst/>
              </a:rPr>
              <a:t>Fourth level</a:t>
            </a:r>
          </a:p>
        </p:txBody>
      </p:sp>
      <p:sp>
        <p:nvSpPr>
          <p:cNvPr id="15" name="SlideNumber"/>
          <p:cNvSpPr/>
          <p:nvPr/>
        </p:nvSpPr>
        <p:spPr>
          <a:xfrm>
            <a:off x="9272016" y="7278624"/>
            <a:ext cx="320040" cy="91440"/>
          </a:xfrm>
          <a:prstGeom prst="roundRect">
            <a:avLst/>
          </a:prstGeom>
          <a:noFill/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 anchorCtr="0"/>
          <a:lstStyle/>
          <a:p>
            <a:pPr algn="ctr"/>
            <a:fld id="{BB69BBE8-4DB2-4642-B003-B220ACD5A2FD}" type="slidenum">
              <a:rPr lang="en-US" sz="1000" b="1" baseline="0" smtClean="0">
                <a:solidFill>
                  <a:schemeClr val="tx1"/>
                </a:solidFill>
                <a:effectLst/>
                <a:latin typeface="+mj-lt"/>
              </a:rPr>
              <a:pPr algn="ctr"/>
              <a:t>‹#›</a:t>
            </a:fld>
            <a:endParaRPr lang="fr-FR" sz="1000" b="1">
              <a:solidFill>
                <a:schemeClr val="tx1"/>
              </a:solidFill>
              <a:effectLst/>
              <a:latin typeface="+mj-lt"/>
            </a:endParaRPr>
          </a:p>
        </p:txBody>
      </p:sp>
      <p:pic>
        <p:nvPicPr>
          <p:cNvPr id="9" name="Blue vertical line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79"/>
            <a:ext cx="240792" cy="7443509"/>
          </a:xfrm>
          <a:prstGeom prst="rect">
            <a:avLst/>
          </a:prstGeom>
          <a:effectLst/>
        </p:spPr>
      </p:pic>
      <p:sp>
        <p:nvSpPr>
          <p:cNvPr id="3" name="CreatedFooter" hidden="1"/>
          <p:cNvSpPr txBox="1"/>
          <p:nvPr/>
        </p:nvSpPr>
        <p:spPr>
          <a:xfrm>
            <a:off x="8165592" y="7278624"/>
            <a:ext cx="1104470" cy="92333"/>
          </a:xfrm>
          <a:prstGeom prst="rect">
            <a:avLst/>
          </a:prstGeom>
          <a:noFill/>
          <a:effectLst/>
        </p:spPr>
        <p:txBody>
          <a:bodyPr vert="horz" wrap="none" lIns="0" tIns="0" rIns="0" bIns="0" rtlCol="0">
            <a:spAutoFit/>
          </a:bodyPr>
          <a:lstStyle/>
          <a:p>
            <a:r>
              <a:rPr lang="en-CA" sz="600">
                <a:solidFill>
                  <a:srgbClr val="000000"/>
                </a:solidFill>
                <a:effectLst/>
                <a:latin typeface="+mn-lt"/>
              </a:rPr>
              <a:t>JSSA - Co-creating development ...</a:t>
            </a:r>
          </a:p>
        </p:txBody>
      </p:sp>
      <p:sp>
        <p:nvSpPr>
          <p:cNvPr id="4" name="BainNotesBox"/>
          <p:cNvSpPr txBox="1"/>
          <p:nvPr/>
        </p:nvSpPr>
        <p:spPr>
          <a:xfrm>
            <a:off x="384048" y="7178040"/>
            <a:ext cx="9191307" cy="246888"/>
          </a:xfrm>
          <a:prstGeom prst="rect">
            <a:avLst/>
          </a:prstGeom>
          <a:noFill/>
          <a:effectLst/>
        </p:spPr>
        <p:txBody>
          <a:bodyPr vert="horz" wrap="square" lIns="0" tIns="0" rIns="0" bIns="45720" rtlCol="0" anchor="b">
            <a:spAutoFit/>
          </a:bodyPr>
          <a:lstStyle/>
          <a:p>
            <a:pPr algn="l"/>
            <a:endParaRPr>
              <a:effectLst/>
            </a:endParaRPr>
          </a:p>
        </p:txBody>
      </p:sp>
      <p:sp>
        <p:nvSpPr>
          <p:cNvPr id="20" name="BainStatusStickerPosition" hidden="1"/>
          <p:cNvSpPr/>
          <p:nvPr/>
        </p:nvSpPr>
        <p:spPr>
          <a:xfrm>
            <a:off x="9456676" y="1005840"/>
            <a:ext cx="127000" cy="127000"/>
          </a:xfrm>
          <a:prstGeom prst="rect">
            <a:avLst/>
          </a:prstGeom>
          <a:solidFill>
            <a:schemeClr val="accent1"/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36000" tIns="36000" rIns="36000" bIns="3600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A" sz="1800">
              <a:solidFill>
                <a:srgbClr val="000000"/>
              </a:solidFill>
              <a:effectLst/>
            </a:endParaRPr>
          </a:p>
        </p:txBody>
      </p:sp>
      <p:sp>
        <p:nvSpPr>
          <p:cNvPr id="14" name="OfficeCode" hidden="1"/>
          <p:cNvSpPr txBox="1"/>
          <p:nvPr/>
        </p:nvSpPr>
        <p:spPr>
          <a:xfrm>
            <a:off x="7754112" y="7278624"/>
            <a:ext cx="126638" cy="92333"/>
          </a:xfrm>
          <a:prstGeom prst="rect">
            <a:avLst/>
          </a:prstGeom>
          <a:noFill/>
          <a:effectLst/>
        </p:spPr>
        <p:txBody>
          <a:bodyPr vert="horz" wrap="none" lIns="0" tIns="0" rIns="0" bIns="0" rtlCol="0">
            <a:spAutoFit/>
          </a:bodyPr>
          <a:lstStyle/>
          <a:p>
            <a:r>
              <a:rPr lang="en-CA" sz="600">
                <a:solidFill>
                  <a:srgbClr val="000000"/>
                </a:solidFill>
                <a:effectLst/>
                <a:latin typeface="+mn-lt"/>
              </a:rPr>
              <a:t>TBG</a:t>
            </a:r>
          </a:p>
        </p:txBody>
      </p:sp>
      <p:sp>
        <p:nvSpPr>
          <p:cNvPr id="18" name="BainStatusStickerPosition" hidden="1"/>
          <p:cNvSpPr/>
          <p:nvPr/>
        </p:nvSpPr>
        <p:spPr>
          <a:xfrm>
            <a:off x="9456676" y="1005840"/>
            <a:ext cx="127000" cy="127000"/>
          </a:xfrm>
          <a:prstGeom prst="rect">
            <a:avLst/>
          </a:prstGeom>
          <a:solidFill>
            <a:schemeClr val="accent1"/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36000" tIns="36000" rIns="36000" bIns="3600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A" sz="1800">
              <a:solidFill>
                <a:srgbClr val="000000"/>
              </a:solidFill>
              <a:effectLst/>
            </a:endParaRPr>
          </a:p>
        </p:txBody>
      </p:sp>
    </p:spTree>
    <p:custDataLst>
      <p:tags r:id="rId11"/>
    </p:custDataLst>
    <p:extLst>
      <p:ext uri="{BB962C8B-B14F-4D97-AF65-F5344CB8AC3E}">
        <p14:creationId xmlns:p14="http://schemas.microsoft.com/office/powerpoint/2010/main" val="23733589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</p:sldLayoutIdLst>
  <p:transition/>
  <p:txStyles>
    <p:titleStyle>
      <a:lvl1pPr algn="l" defTabSz="981334" rtl="0" eaLnBrk="1" latinLnBrk="0" hangingPunct="1">
        <a:spcBef>
          <a:spcPct val="0"/>
        </a:spcBef>
        <a:buNone/>
        <a:defRPr lang="en-CA" sz="2800" kern="1200" noProof="1" smtClean="0">
          <a:solidFill>
            <a:schemeClr val="bg2"/>
          </a:solidFill>
          <a:effectLst/>
          <a:latin typeface="Calibri" panose="020F0502020204030204" pitchFamily="34" charset="0"/>
          <a:ea typeface="+mj-ea"/>
          <a:cs typeface="+mj-cs"/>
        </a:defRPr>
      </a:lvl1pPr>
    </p:titleStyle>
    <p:bodyStyle>
      <a:lvl1pPr marL="271463" marR="0" indent="-271463" algn="l" defTabSz="981075" rtl="0" eaLnBrk="1" fontAlgn="base" latinLnBrk="0" hangingPunct="1">
        <a:lnSpc>
          <a:spcPct val="100000"/>
        </a:lnSpc>
        <a:spcBef>
          <a:spcPct val="40000"/>
        </a:spcBef>
        <a:spcAft>
          <a:spcPct val="0"/>
        </a:spcAft>
        <a:buClr>
          <a:srgbClr val="464547"/>
        </a:buClr>
        <a:buSzPts val="2400"/>
        <a:buFont typeface="Verdana" pitchFamily="34" charset="0"/>
        <a:buChar char="•"/>
        <a:defRPr kumimoji="0" lang="en-US" altLang="zh-CN" sz="1800" b="0" i="0" u="none" strike="noStrike" kern="1200" cap="none" spc="0" normalizeH="0" baseline="0" noProof="1" smtClean="0">
          <a:ln>
            <a:noFill/>
          </a:ln>
          <a:solidFill>
            <a:schemeClr val="tx1"/>
          </a:solidFill>
          <a:effectLst/>
          <a:uLnTx/>
          <a:uFillTx/>
          <a:latin typeface="Calibri" panose="020F0502020204030204" pitchFamily="34" charset="0"/>
          <a:ea typeface="+mn-ea"/>
          <a:cs typeface="+mn-cs"/>
        </a:defRPr>
      </a:lvl1pPr>
      <a:lvl2pPr marL="574675" marR="0" indent="-119063" algn="l" defTabSz="981075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lr>
          <a:schemeClr val="tx1"/>
        </a:buClr>
        <a:buSzPts val="2200"/>
        <a:buFont typeface="Verdana"/>
        <a:buChar char="-"/>
        <a:defRPr lang="en-US" altLang="zh-CN" sz="1600" kern="1200" baseline="0" noProof="1" smtClean="0">
          <a:solidFill>
            <a:schemeClr val="tx1"/>
          </a:solidFill>
          <a:effectLst/>
          <a:latin typeface="Calibri" panose="020F0502020204030204" pitchFamily="34" charset="0"/>
          <a:ea typeface="+mn-ea"/>
          <a:cs typeface="+mn-cs"/>
        </a:defRPr>
      </a:lvl2pPr>
      <a:lvl3pPr marL="1052513" marR="0" indent="-287338" algn="l" defTabSz="981075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lr>
          <a:schemeClr val="tx1"/>
        </a:buClr>
        <a:buSzPts val="2200"/>
        <a:buFont typeface="Marlett" pitchFamily="2" charset="2"/>
        <a:buChar char="8"/>
        <a:defRPr lang="en-US" altLang="en-US" sz="1600" kern="1200" noProof="1" smtClean="0">
          <a:solidFill>
            <a:schemeClr val="tx1"/>
          </a:solidFill>
          <a:effectLst/>
          <a:latin typeface="Calibri" panose="020F0502020204030204" pitchFamily="34" charset="0"/>
          <a:ea typeface="+mn-ea"/>
          <a:cs typeface="+mn-cs"/>
        </a:defRPr>
      </a:lvl3pPr>
      <a:lvl4pPr marL="1453896" marR="0" indent="-210312" algn="l" defTabSz="981334" rtl="0" eaLnBrk="1" fontAlgn="auto" latinLnBrk="0" hangingPunct="1">
        <a:lnSpc>
          <a:spcPct val="100000"/>
        </a:lnSpc>
        <a:spcBef>
          <a:spcPct val="20000"/>
        </a:spcBef>
        <a:spcAft>
          <a:spcPct val="0"/>
        </a:spcAft>
        <a:buClr>
          <a:schemeClr val="tx1"/>
        </a:buClr>
        <a:buSzTx/>
        <a:buFont typeface="Verdana" pitchFamily="34" charset="0"/>
        <a:buChar char="-"/>
        <a:defRPr lang="en-US" altLang="zh-CN" sz="1600" kern="1200" smtClean="0">
          <a:solidFill>
            <a:schemeClr val="tx1"/>
          </a:solidFill>
          <a:effectLst/>
          <a:latin typeface="Calibri" panose="020F0502020204030204" pitchFamily="34" charset="0"/>
          <a:ea typeface="+mn-ea"/>
          <a:cs typeface="+mn-cs"/>
        </a:defRPr>
      </a:lvl4pPr>
      <a:lvl5pPr marL="2208002" indent="-245334" algn="l" defTabSz="981334" rtl="0" eaLnBrk="1" latinLnBrk="0" hangingPunct="1">
        <a:spcBef>
          <a:spcPct val="20000"/>
        </a:spcBef>
        <a:buFont typeface="Arial" pitchFamily="34" charset="0"/>
        <a:buChar char="»"/>
        <a:defRPr sz="2400" kern="1200">
          <a:solidFill>
            <a:schemeClr val="tx1"/>
          </a:solidFill>
          <a:effectLst/>
          <a:latin typeface="Verdana" pitchFamily="34" charset="0"/>
          <a:ea typeface="+mn-ea"/>
          <a:cs typeface="+mn-cs"/>
        </a:defRPr>
      </a:lvl5pPr>
      <a:lvl6pPr marL="2698669" indent="-245334" algn="l" defTabSz="981334" rtl="0" eaLnBrk="1" latinLnBrk="0" hangingPunct="1">
        <a:spcBef>
          <a:spcPct val="20000"/>
        </a:spcBef>
        <a:buFont typeface="Arial" pitchFamily="34" charset="0"/>
        <a:buChar char="•"/>
        <a:defRPr sz="21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3189336" indent="-245334" algn="l" defTabSz="981334" rtl="0" eaLnBrk="1" latinLnBrk="0" hangingPunct="1">
        <a:spcBef>
          <a:spcPct val="20000"/>
        </a:spcBef>
        <a:buFont typeface="Arial" pitchFamily="34" charset="0"/>
        <a:buChar char="•"/>
        <a:defRPr sz="21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680003" indent="-245334" algn="l" defTabSz="981334" rtl="0" eaLnBrk="1" latinLnBrk="0" hangingPunct="1">
        <a:spcBef>
          <a:spcPct val="20000"/>
        </a:spcBef>
        <a:buFont typeface="Arial" pitchFamily="34" charset="0"/>
        <a:buChar char="•"/>
        <a:defRPr sz="2100" kern="120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4170670" indent="-245334" algn="l" defTabSz="981334" rtl="0" eaLnBrk="1" latinLnBrk="0" hangingPunct="1">
        <a:spcBef>
          <a:spcPct val="20000"/>
        </a:spcBef>
        <a:buFont typeface="Arial" pitchFamily="34" charset="0"/>
        <a:buChar char="•"/>
        <a:defRPr sz="2100" kern="120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>
          <a:effectLst/>
        </a:defRPr>
      </a:defPPr>
      <a:lvl1pPr marL="0" algn="l" defTabSz="981334" rtl="0" eaLnBrk="1" latinLnBrk="0" hangingPunct="1">
        <a:defRPr sz="1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490667" algn="l" defTabSz="981334" rtl="0" eaLnBrk="1" latinLnBrk="0" hangingPunct="1">
        <a:defRPr sz="1900" kern="120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981334" algn="l" defTabSz="981334" rtl="0" eaLnBrk="1" latinLnBrk="0" hangingPunct="1">
        <a:defRPr sz="19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472001" algn="l" defTabSz="981334" rtl="0" eaLnBrk="1" latinLnBrk="0" hangingPunct="1">
        <a:defRPr sz="1900" kern="120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1962668" algn="l" defTabSz="981334" rtl="0" eaLnBrk="1" latinLnBrk="0" hangingPunct="1">
        <a:defRPr sz="19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453335" algn="l" defTabSz="981334" rtl="0" eaLnBrk="1" latinLnBrk="0" hangingPunct="1">
        <a:defRPr sz="19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44002" algn="l" defTabSz="981334" rtl="0" eaLnBrk="1" latinLnBrk="0" hangingPunct="1">
        <a:defRPr sz="19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34669" algn="l" defTabSz="981334" rtl="0" eaLnBrk="1" latinLnBrk="0" hangingPunct="1">
        <a:defRPr sz="1900" kern="120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925336" algn="l" defTabSz="981334" rtl="0" eaLnBrk="1" latinLnBrk="0" hangingPunct="1">
        <a:defRPr sz="1900" kern="1200">
          <a:solidFill>
            <a:schemeClr val="tx1"/>
          </a:solidFill>
          <a:effectLst/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4.xml"/><Relationship Id="rId1" Type="http://schemas.openxmlformats.org/officeDocument/2006/relationships/tags" Target="../tags/tag13.xml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  <a:effectLst/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effectLst/>
        </p:spPr>
        <p:txBody>
          <a:bodyPr/>
          <a:lstStyle/>
          <a:p>
            <a:r>
              <a:rPr lang="en-US">
                <a:effectLst/>
              </a:rPr>
              <a:t>Individual work – </a:t>
            </a:r>
            <a:r>
              <a:rPr lang="en-US" b="1">
                <a:effectLst/>
              </a:rPr>
              <a:t>Draft a succession plan for </a:t>
            </a:r>
            <a:br>
              <a:rPr lang="en-US" b="1">
                <a:effectLst/>
              </a:rPr>
            </a:br>
            <a:r>
              <a:rPr lang="en-US" b="1">
                <a:effectLst/>
              </a:rPr>
              <a:t>your position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68839501"/>
              </p:ext>
            </p:extLst>
          </p:nvPr>
        </p:nvGraphicFramePr>
        <p:xfrm>
          <a:off x="384049" y="1501773"/>
          <a:ext cx="9198863" cy="4072175"/>
        </p:xfrm>
        <a:graphic>
          <a:graphicData uri="http://schemas.openxmlformats.org/drawingml/2006/table">
            <a:tbl>
              <a:tblPr firstRow="1" bandRow="1">
                <a:effectLst/>
                <a:tableStyleId>{5C22544A-7EE6-4342-B048-85BDC9FD1C3A}</a:tableStyleId>
              </a:tblPr>
              <a:tblGrid>
                <a:gridCol w="136423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6423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1507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8510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8510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58510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463214">
                <a:tc gridSpan="2">
                  <a:txBody>
                    <a:bodyPr/>
                    <a:lstStyle/>
                    <a:p>
                      <a:pPr algn="ctr"/>
                      <a:r>
                        <a:rPr lang="en-US" sz="1800" b="1">
                          <a:solidFill>
                            <a:schemeClr val="tx2"/>
                          </a:solidFill>
                          <a:effectLst/>
                          <a:latin typeface="+mn-lt"/>
                        </a:rPr>
                        <a:t>Position and name</a:t>
                      </a:r>
                    </a:p>
                  </a:txBody>
                  <a:tcPr marL="0" marR="0" marT="48639" marB="48639" anchor="ctr">
                    <a:lnL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1400" b="0"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>
                          <a:solidFill>
                            <a:schemeClr val="tx2"/>
                          </a:solidFill>
                          <a:effectLst/>
                          <a:latin typeface="+mn-lt"/>
                        </a:rPr>
                        <a:t>Interim</a:t>
                      </a:r>
                    </a:p>
                  </a:txBody>
                  <a:tcPr marL="0" marR="0" marT="48639" marB="48639" anchor="ctr">
                    <a:lnL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sz="1800" b="1">
                          <a:solidFill>
                            <a:schemeClr val="tx2"/>
                          </a:solidFill>
                          <a:effectLst/>
                          <a:latin typeface="+mn-lt"/>
                        </a:rPr>
                        <a:t> Succession plan </a:t>
                      </a:r>
                      <a:endParaRPr lang="en-US" sz="1800" b="0">
                        <a:solidFill>
                          <a:schemeClr val="tx2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48639" marB="48639" anchor="ctr">
                    <a:lnL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1500" b="1">
                        <a:solidFill>
                          <a:schemeClr val="tx2"/>
                        </a:solidFill>
                        <a:effectLst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400" b="0">
                        <a:effectLst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08798">
                <a:tc>
                  <a:txBody>
                    <a:bodyPr/>
                    <a:lstStyle/>
                    <a:p>
                      <a:pPr algn="ctr"/>
                      <a:r>
                        <a:rPr lang="en-US" sz="1600" b="1">
                          <a:solidFill>
                            <a:schemeClr val="tx2"/>
                          </a:solidFill>
                          <a:effectLst/>
                          <a:latin typeface="+mn-lt"/>
                        </a:rPr>
                        <a:t>Position </a:t>
                      </a:r>
                    </a:p>
                  </a:txBody>
                  <a:tcPr marL="97277" marR="97277" marT="48639" marB="48639" anchor="ctr">
                    <a:lnL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45A9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>
                          <a:solidFill>
                            <a:schemeClr val="tx2"/>
                          </a:solidFill>
                          <a:effectLst/>
                          <a:latin typeface="+mn-lt"/>
                        </a:rPr>
                        <a:t>Incumbent</a:t>
                      </a:r>
                      <a:r>
                        <a:rPr lang="en-US" sz="1600" b="1" baseline="0">
                          <a:solidFill>
                            <a:schemeClr val="tx2"/>
                          </a:solidFill>
                          <a:effectLst/>
                          <a:latin typeface="+mn-lt"/>
                        </a:rPr>
                        <a:t> name</a:t>
                      </a:r>
                      <a:endParaRPr lang="en-US" sz="1600" b="1">
                        <a:solidFill>
                          <a:schemeClr val="tx2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48639" marB="48639" anchor="ctr">
                    <a:lnL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45A9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Short-term</a:t>
                      </a:r>
                      <a:br>
                        <a:rPr lang="en-US" sz="1600" b="1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</a:br>
                      <a:r>
                        <a:rPr lang="en-US" sz="1600" b="1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(&lt;3</a:t>
                      </a:r>
                      <a:r>
                        <a:rPr lang="en-US" sz="1600" b="1" baseline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mos.)</a:t>
                      </a:r>
                      <a:r>
                        <a:rPr lang="en-US" sz="1600" b="1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en-US" sz="1600" b="1" baseline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Replacement</a:t>
                      </a:r>
                      <a:endParaRPr lang="en-US" sz="1600" b="1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48639" marB="48639" anchor="ctr">
                    <a:lnL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1D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>
                          <a:solidFill>
                            <a:schemeClr val="tx2"/>
                          </a:solidFill>
                          <a:effectLst/>
                          <a:latin typeface="+mn-lt"/>
                        </a:rPr>
                        <a:t>Ready now candidate (s)</a:t>
                      </a:r>
                    </a:p>
                  </a:txBody>
                  <a:tcPr marL="0" marR="0" marT="48639" marB="48639" anchor="ctr">
                    <a:lnL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70CDE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>
                          <a:solidFill>
                            <a:schemeClr val="tx2"/>
                          </a:solidFill>
                          <a:effectLst/>
                          <a:latin typeface="+mn-lt"/>
                        </a:rPr>
                        <a:t>2-3 years candidate (s)</a:t>
                      </a:r>
                    </a:p>
                  </a:txBody>
                  <a:tcPr marL="0" marR="0" marT="48639" marB="48639" anchor="ctr">
                    <a:lnL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70CDE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>
                          <a:solidFill>
                            <a:schemeClr val="tx2"/>
                          </a:solidFill>
                          <a:effectLst/>
                          <a:latin typeface="+mn-lt"/>
                        </a:rPr>
                        <a:t>3+</a:t>
                      </a:r>
                      <a:r>
                        <a:rPr lang="en-US" sz="1600" b="1" baseline="0">
                          <a:solidFill>
                            <a:schemeClr val="tx2"/>
                          </a:solidFill>
                          <a:effectLst/>
                          <a:latin typeface="+mn-lt"/>
                        </a:rPr>
                        <a:t> years candidates (s)</a:t>
                      </a:r>
                      <a:endParaRPr lang="en-US" sz="1600" b="1">
                        <a:solidFill>
                          <a:schemeClr val="tx2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48639" marB="48639" anchor="ctr">
                    <a:lnL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70CDE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26721">
                <a:tc>
                  <a:txBody>
                    <a:bodyPr/>
                    <a:lstStyle/>
                    <a:p>
                      <a:r>
                        <a:rPr lang="en-US" sz="1600" b="1" baseline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[fill in your position]</a:t>
                      </a:r>
                    </a:p>
                  </a:txBody>
                  <a:tcPr marL="97277" marR="97277" marT="48639" marB="48639">
                    <a:lnL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[fill in your name]</a:t>
                      </a:r>
                    </a:p>
                  </a:txBody>
                  <a:tcPr marL="97277" marR="97277" marT="48639" marB="48639">
                    <a:lnL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[fill in name(s)]</a:t>
                      </a:r>
                      <a:r>
                        <a:rPr lang="en-US" sz="1600" baseline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</a:t>
                      </a:r>
                      <a:endParaRPr lang="en-US" sz="160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7277" marR="97277" marT="48639" marB="48639">
                    <a:lnL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81334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>
                          <a:effectLst/>
                        </a:defRPr>
                      </a:pPr>
                      <a:r>
                        <a:rPr lang="en-US" sz="160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[fill in name(s)]</a:t>
                      </a:r>
                      <a:r>
                        <a:rPr lang="en-US" sz="1600" baseline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</a:t>
                      </a:r>
                      <a:endParaRPr lang="en-US" sz="160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  <a:p>
                      <a:endParaRPr lang="en-US" sz="160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7277" marR="97277" marT="48639" marB="48639">
                    <a:lnL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81334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>
                          <a:effectLst/>
                        </a:defRPr>
                      </a:pPr>
                      <a:r>
                        <a:rPr lang="en-US" sz="160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[fill in name(s)]</a:t>
                      </a:r>
                      <a:r>
                        <a:rPr lang="en-US" sz="1600" baseline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</a:t>
                      </a:r>
                      <a:endParaRPr lang="en-US" sz="160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  <a:p>
                      <a:endParaRPr lang="en-US" sz="160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7277" marR="97277" marT="48639" marB="48639">
                    <a:lnL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81334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>
                          <a:effectLst/>
                        </a:defRPr>
                      </a:pPr>
                      <a:r>
                        <a:rPr lang="en-US" sz="160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[fill in name(s)]</a:t>
                      </a:r>
                      <a:r>
                        <a:rPr lang="en-US" sz="1600" baseline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</a:t>
                      </a:r>
                      <a:endParaRPr lang="en-US" sz="160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  <a:p>
                      <a:pPr algn="l"/>
                      <a:endParaRPr lang="en-US" sz="160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7277" marR="97277" marT="48639" marB="48639">
                    <a:lnL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3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26721">
                <a:tc>
                  <a:txBody>
                    <a:bodyPr/>
                    <a:lstStyle/>
                    <a:p>
                      <a:endParaRPr lang="en-US" sz="1600" b="1" baseline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7277" marR="97277" marT="48639" marB="48639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60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7277" marR="97277" marT="48639" marB="48639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60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7277" marR="97277" marT="48639" marB="48639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60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7277" marR="97277" marT="48639" marB="48639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60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7277" marR="97277" marT="48639" marB="48639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60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7277" marR="97277" marT="48639" marB="48639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26721">
                <a:tc>
                  <a:txBody>
                    <a:bodyPr/>
                    <a:lstStyle/>
                    <a:p>
                      <a:endParaRPr lang="en-US" sz="1600" b="1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7277" marR="97277" marT="48639" marB="48639">
                    <a:lnL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60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7277" marR="97277" marT="48639" marB="48639">
                    <a:lnL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60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7277" marR="97277" marT="48639" marB="48639">
                    <a:lnL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60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7277" marR="97277" marT="48639" marB="48639">
                    <a:lnL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60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7277" marR="97277" marT="48639" marB="48639">
                    <a:lnL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60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7277" marR="97277" marT="48639" marB="48639">
                    <a:lnL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3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8" name="BainBulletsConfiguration" hidden="1"/>
          <p:cNvSpPr txBox="1"/>
          <p:nvPr/>
        </p:nvSpPr>
        <p:spPr>
          <a:xfrm>
            <a:off x="12700" y="12700"/>
            <a:ext cx="8890000" cy="107722"/>
          </a:xfrm>
          <a:prstGeom prst="rect">
            <a:avLst/>
          </a:prstGeom>
          <a:noFill/>
          <a:effectLst/>
        </p:spPr>
        <p:txBody>
          <a:bodyPr vert="horz" wrap="square" lIns="45720" rIns="45720" rtlCol="0">
            <a:spAutoFit/>
          </a:bodyPr>
          <a:lstStyle/>
          <a:p>
            <a:r>
              <a:rPr lang="en-US" sz="100">
                <a:solidFill>
                  <a:srgbClr val="FFFFFF"/>
                </a:solidFill>
                <a:effectLst/>
              </a:rPr>
              <a:t>10_84 16_85</a:t>
            </a:r>
          </a:p>
        </p:txBody>
      </p:sp>
      <p:grpSp>
        <p:nvGrpSpPr>
          <p:cNvPr id="10" name="Sticker35633"/>
          <p:cNvGrpSpPr/>
          <p:nvPr>
            <p:custDataLst>
              <p:tags r:id="rId1"/>
            </p:custDataLst>
          </p:nvPr>
        </p:nvGrpSpPr>
        <p:grpSpPr>
          <a:xfrm>
            <a:off x="7506608" y="396215"/>
            <a:ext cx="988414" cy="247652"/>
            <a:chOff x="8299999" y="1299089"/>
            <a:chExt cx="1180067" cy="247652"/>
          </a:xfrm>
          <a:effectLst/>
        </p:grpSpPr>
        <p:sp>
          <p:nvSpPr>
            <p:cNvPr id="11" name="StickerText35633"/>
            <p:cNvSpPr txBox="1"/>
            <p:nvPr/>
          </p:nvSpPr>
          <p:spPr>
            <a:xfrm>
              <a:off x="8535477" y="1315193"/>
              <a:ext cx="709118" cy="215444"/>
            </a:xfrm>
            <a:prstGeom prst="rect">
              <a:avLst/>
            </a:prstGeom>
            <a:effectLst/>
          </p:spPr>
          <p:txBody>
            <a:bodyPr vert="horz" wrap="none" lIns="0" tIns="0" rIns="0" bIns="0" rtlCol="0" anchor="ctr" anchorCtr="0">
              <a:spAutoFit/>
            </a:bodyPr>
            <a:lstStyle/>
            <a:p>
              <a:pPr marL="0" indent="0" algn="ctr">
                <a:buNone/>
              </a:pPr>
              <a:r>
                <a:rPr lang="en-US" sz="1400" b="1" cap="all"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TEMPLATE</a:t>
              </a:r>
            </a:p>
          </p:txBody>
        </p:sp>
        <p:cxnSp>
          <p:nvCxnSpPr>
            <p:cNvPr id="12" name="StickerLineTop35633"/>
            <p:cNvCxnSpPr/>
            <p:nvPr/>
          </p:nvCxnSpPr>
          <p:spPr>
            <a:xfrm>
              <a:off x="8299999" y="1299089"/>
              <a:ext cx="1180067" cy="0"/>
            </a:xfrm>
            <a:prstGeom prst="line">
              <a:avLst/>
            </a:prstGeom>
            <a:ln w="38100" cmpd="dbl">
              <a:solidFill>
                <a:srgbClr val="000000"/>
              </a:solidFill>
              <a:headEnd type="none"/>
              <a:tailEnd type="none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ickerLineBottom35633"/>
            <p:cNvCxnSpPr/>
            <p:nvPr/>
          </p:nvCxnSpPr>
          <p:spPr>
            <a:xfrm>
              <a:off x="8299999" y="1546741"/>
              <a:ext cx="1180067" cy="0"/>
            </a:xfrm>
            <a:prstGeom prst="line">
              <a:avLst/>
            </a:prstGeom>
            <a:ln w="38100" cmpd="dbl">
              <a:solidFill>
                <a:srgbClr val="000000"/>
              </a:solidFill>
              <a:headEnd type="none"/>
              <a:tailEnd type="none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4" name="Picture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81789" y="396215"/>
            <a:ext cx="1014984" cy="1014984"/>
          </a:xfrm>
          <a:prstGeom prst="rect">
            <a:avLst/>
          </a:prstGeom>
          <a:solidFill>
            <a:schemeClr val="tx2"/>
          </a:solidFill>
          <a:effectLst/>
        </p:spPr>
      </p:pic>
      <p:sp>
        <p:nvSpPr>
          <p:cNvPr id="15" name="TextBox 14"/>
          <p:cNvSpPr txBox="1"/>
          <p:nvPr/>
        </p:nvSpPr>
        <p:spPr>
          <a:xfrm>
            <a:off x="384048" y="7138241"/>
            <a:ext cx="1672860" cy="246221"/>
          </a:xfrm>
          <a:prstGeom prst="rect">
            <a:avLst/>
          </a:prstGeom>
          <a:noFill/>
          <a:effectLst/>
        </p:spPr>
        <p:txBody>
          <a:bodyPr wrap="none" lIns="0" rIns="45703" rtlCol="0">
            <a:spAutoFit/>
          </a:bodyPr>
          <a:lstStyle/>
          <a:p>
            <a:r>
              <a:rPr lang="en-US" sz="1000">
                <a:effectLst/>
              </a:rPr>
              <a:t>Source: The Bridgespan Group</a:t>
            </a:r>
          </a:p>
        </p:txBody>
      </p:sp>
      <p:sp>
        <p:nvSpPr>
          <p:cNvPr id="16" name="Rounded Rectangle 15"/>
          <p:cNvSpPr/>
          <p:nvPr>
            <p:custDataLst>
              <p:tags r:id="rId2"/>
            </p:custDataLst>
          </p:nvPr>
        </p:nvSpPr>
        <p:spPr>
          <a:xfrm>
            <a:off x="1279408" y="5885233"/>
            <a:ext cx="7169383" cy="1032957"/>
          </a:xfrm>
          <a:prstGeom prst="roundRect">
            <a:avLst/>
          </a:prstGeom>
          <a:noFill/>
          <a:ln w="19050">
            <a:solidFill>
              <a:schemeClr val="accent2"/>
            </a:solidFill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03" rIns="91440" bIns="45703" rtlCol="0" anchor="ctr"/>
          <a:lstStyle/>
          <a:p>
            <a:pPr marL="182563" indent="-182563">
              <a:spcBef>
                <a:spcPts val="672"/>
              </a:spcBef>
              <a:buSzTx/>
              <a:buFont typeface="Verdana" panose="020B0604030504040204" pitchFamily="34" charset="0"/>
              <a:buChar char="•"/>
            </a:pPr>
            <a:r>
              <a:rPr lang="en-US" b="1">
                <a:solidFill>
                  <a:schemeClr val="accent2"/>
                </a:solidFill>
                <a:effectLst/>
              </a:rPr>
              <a:t>TIP: Succession planning should be less about "Who will fill what position?" and more about "Who are strong candidates for taking on new leadership roles in the future?"</a:t>
            </a:r>
          </a:p>
        </p:txBody>
      </p:sp>
    </p:spTree>
    <p:extLst>
      <p:ext uri="{BB962C8B-B14F-4D97-AF65-F5344CB8AC3E}">
        <p14:creationId xmlns:p14="http://schemas.microsoft.com/office/powerpoint/2010/main" val="3111155180"/>
      </p:ext>
    </p:extLst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  <a:effectLst/>
      </p:grpSpPr>
      <p:graphicFrame>
        <p:nvGraphicFramePr>
          <p:cNvPr id="4" name="Table 3"/>
          <p:cNvGraphicFramePr>
            <a:graphicFrameLocks noGrp="1"/>
          </p:cNvGraphicFramePr>
          <p:nvPr>
            <p:custDataLst>
              <p:tags r:id="rId1"/>
            </p:custDataLst>
            <p:extLst/>
          </p:nvPr>
        </p:nvGraphicFramePr>
        <p:xfrm>
          <a:off x="384047" y="1625238"/>
          <a:ext cx="9198865" cy="5509826"/>
        </p:xfrm>
        <a:graphic>
          <a:graphicData uri="http://schemas.openxmlformats.org/drawingml/2006/table">
            <a:tbl>
              <a:tblPr firstRow="1" bandRow="1">
                <a:effectLst/>
                <a:tableStyleId>{5C22544A-7EE6-4342-B048-85BDC9FD1C3A}</a:tableStyleId>
              </a:tblPr>
              <a:tblGrid>
                <a:gridCol w="15331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186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1176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1176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1176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61176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99758">
                <a:tc gridSpan="2">
                  <a:txBody>
                    <a:bodyPr/>
                    <a:lstStyle/>
                    <a:p>
                      <a:pPr algn="ctr"/>
                      <a:r>
                        <a:rPr lang="en-US" sz="1800" b="1">
                          <a:solidFill>
                            <a:schemeClr val="tx2"/>
                          </a:solidFill>
                          <a:effectLst/>
                        </a:rPr>
                        <a:t>Position and name</a:t>
                      </a:r>
                    </a:p>
                  </a:txBody>
                  <a:tcPr marL="97298" marR="97298" marT="48649" marB="48649" anchor="ctr">
                    <a:lnL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1400" b="0">
                        <a:effectLst/>
                      </a:endParaRPr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en-US" sz="1800" b="1">
                          <a:solidFill>
                            <a:schemeClr val="tx2"/>
                          </a:solidFill>
                          <a:effectLst/>
                        </a:rPr>
                        <a:t>Succession plan </a:t>
                      </a:r>
                    </a:p>
                  </a:txBody>
                  <a:tcPr marL="97298" marR="97298" marT="48649" marB="48649" anchor="ctr">
                    <a:lnL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1400" b="0">
                        <a:effectLst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400" b="0">
                        <a:effectLst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400" b="0">
                        <a:effectLst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26399">
                <a:tc>
                  <a:txBody>
                    <a:bodyPr/>
                    <a:lstStyle/>
                    <a:p>
                      <a:pPr algn="ctr">
                        <a:lnSpc>
                          <a:spcPts val="1700"/>
                        </a:lnSpc>
                      </a:pPr>
                      <a:r>
                        <a:rPr lang="en-US" sz="1600" b="1">
                          <a:solidFill>
                            <a:schemeClr val="tx2"/>
                          </a:solidFill>
                          <a:effectLst/>
                        </a:rPr>
                        <a:t>Position </a:t>
                      </a:r>
                    </a:p>
                  </a:txBody>
                  <a:tcPr marL="97298" marR="97298" marT="48649" marB="48649" anchor="ctr">
                    <a:lnL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700"/>
                        </a:lnSpc>
                      </a:pPr>
                      <a:r>
                        <a:rPr lang="en-US" sz="1600" b="1">
                          <a:solidFill>
                            <a:schemeClr val="tx2"/>
                          </a:solidFill>
                          <a:effectLst/>
                        </a:rPr>
                        <a:t>Incumbent</a:t>
                      </a:r>
                      <a:r>
                        <a:rPr lang="en-US" sz="1600" b="1" baseline="0">
                          <a:solidFill>
                            <a:schemeClr val="tx2"/>
                          </a:solidFill>
                          <a:effectLst/>
                        </a:rPr>
                        <a:t> name</a:t>
                      </a:r>
                      <a:endParaRPr lang="en-US" sz="1600" b="1">
                        <a:solidFill>
                          <a:schemeClr val="tx2"/>
                        </a:solidFill>
                        <a:effectLst/>
                      </a:endParaRPr>
                    </a:p>
                  </a:txBody>
                  <a:tcPr marL="97298" marR="97298" marT="48649" marB="48649" anchor="ctr">
                    <a:lnL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700"/>
                        </a:lnSpc>
                      </a:pPr>
                      <a:r>
                        <a:rPr lang="en-US" sz="1600" b="1">
                          <a:solidFill>
                            <a:schemeClr val="tx2"/>
                          </a:solidFill>
                          <a:effectLst/>
                        </a:rPr>
                        <a:t>Emergency</a:t>
                      </a:r>
                      <a:r>
                        <a:rPr lang="en-US" sz="1600" b="1" baseline="0">
                          <a:solidFill>
                            <a:schemeClr val="tx2"/>
                          </a:solidFill>
                          <a:effectLst/>
                        </a:rPr>
                        <a:t> replacement (short-term)</a:t>
                      </a:r>
                      <a:endParaRPr lang="en-US" sz="1600" b="1">
                        <a:solidFill>
                          <a:schemeClr val="tx2"/>
                        </a:solidFill>
                        <a:effectLst/>
                      </a:endParaRPr>
                    </a:p>
                  </a:txBody>
                  <a:tcPr marL="97298" marR="97298" marT="48649" marB="48649" anchor="ctr">
                    <a:lnL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700"/>
                        </a:lnSpc>
                      </a:pPr>
                      <a:r>
                        <a:rPr lang="en-US" sz="1600" b="1">
                          <a:solidFill>
                            <a:schemeClr val="tx2"/>
                          </a:solidFill>
                          <a:effectLst/>
                        </a:rPr>
                        <a:t>Ready now candidate(s)</a:t>
                      </a:r>
                    </a:p>
                  </a:txBody>
                  <a:tcPr marL="97298" marR="97298" marT="48649" marB="48649" anchor="ctr">
                    <a:lnL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700"/>
                        </a:lnSpc>
                      </a:pPr>
                      <a:r>
                        <a:rPr lang="en-US" sz="1600" b="1">
                          <a:solidFill>
                            <a:schemeClr val="tx2"/>
                          </a:solidFill>
                          <a:effectLst/>
                        </a:rPr>
                        <a:t>1-2 years candidate(s)</a:t>
                      </a:r>
                    </a:p>
                  </a:txBody>
                  <a:tcPr marL="97298" marR="97298" marT="48649" marB="48649" anchor="ctr">
                    <a:lnL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700"/>
                        </a:lnSpc>
                      </a:pPr>
                      <a:r>
                        <a:rPr lang="en-US" sz="1600" b="1">
                          <a:solidFill>
                            <a:schemeClr val="tx2"/>
                          </a:solidFill>
                          <a:effectLst/>
                        </a:rPr>
                        <a:t>3+</a:t>
                      </a:r>
                      <a:r>
                        <a:rPr lang="en-US" sz="1600" b="1" baseline="0">
                          <a:solidFill>
                            <a:schemeClr val="tx2"/>
                          </a:solidFill>
                          <a:effectLst/>
                        </a:rPr>
                        <a:t> years candidates(s)</a:t>
                      </a:r>
                      <a:endParaRPr lang="en-US" sz="1600" b="1">
                        <a:solidFill>
                          <a:schemeClr val="tx2"/>
                        </a:solidFill>
                        <a:effectLst/>
                      </a:endParaRPr>
                    </a:p>
                  </a:txBody>
                  <a:tcPr marL="97298" marR="97298" marT="48649" marB="48649" anchor="ctr">
                    <a:lnL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50926"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buClr>
                          <a:schemeClr val="tx1"/>
                        </a:buClr>
                      </a:pPr>
                      <a:r>
                        <a:rPr lang="en-US" sz="1400" b="1" baseline="0">
                          <a:solidFill>
                            <a:schemeClr val="tx1"/>
                          </a:solidFill>
                          <a:effectLst/>
                        </a:rPr>
                        <a:t>President and Chief Executive Officer</a:t>
                      </a:r>
                    </a:p>
                  </a:txBody>
                  <a:tcPr marL="97298" marR="97298" marT="48649" marB="48649">
                    <a:lnL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buClr>
                          <a:schemeClr val="tx1"/>
                        </a:buClr>
                      </a:pPr>
                      <a:r>
                        <a:rPr lang="en-US" sz="1400">
                          <a:solidFill>
                            <a:schemeClr val="tx1"/>
                          </a:solidFill>
                          <a:effectLst/>
                        </a:rPr>
                        <a:t>[name withheld]</a:t>
                      </a:r>
                    </a:p>
                  </a:txBody>
                  <a:tcPr marL="97298" marR="97298" marT="48649" marB="48649">
                    <a:lnL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82563" indent="-182563" algn="l" defTabSz="981334" rtl="0" eaLnBrk="1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Verdana" panose="020B0604030504040204" pitchFamily="34" charset="0"/>
                        <a:buChar char="•"/>
                      </a:pPr>
                      <a:r>
                        <a:rPr lang="en-US" sz="1400">
                          <a:solidFill>
                            <a:schemeClr val="tx1"/>
                          </a:solidFill>
                          <a:effectLst/>
                        </a:rPr>
                        <a:t>COO</a:t>
                      </a:r>
                      <a:r>
                        <a:rPr lang="en-US" sz="1400" baseline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1400">
                          <a:solidFill>
                            <a:schemeClr val="tx1"/>
                          </a:solidFill>
                          <a:effectLst/>
                        </a:rPr>
                        <a:t>or board</a:t>
                      </a:r>
                    </a:p>
                  </a:txBody>
                  <a:tcPr marL="97298" marR="97298" marT="48649" marB="48649">
                    <a:lnL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82563" marR="0" indent="-182563" algn="l" defTabSz="981334" rtl="0" eaLnBrk="1" fontAlgn="auto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Verdana" panose="020B0604030504040204" pitchFamily="34" charset="0"/>
                        <a:buChar char="•"/>
                        <a:defRPr>
                          <a:effectLst/>
                        </a:defRPr>
                      </a:pPr>
                      <a:r>
                        <a:rPr lang="en-US" sz="1400">
                          <a:solidFill>
                            <a:schemeClr val="tx1"/>
                          </a:solidFill>
                          <a:effectLst/>
                        </a:rPr>
                        <a:t>None</a:t>
                      </a:r>
                      <a:r>
                        <a:rPr lang="en-US" sz="1400" baseline="0">
                          <a:solidFill>
                            <a:schemeClr val="tx1"/>
                          </a:solidFill>
                          <a:effectLst/>
                        </a:rPr>
                        <a:t> (hire externally, board member could act as an interim CEO)</a:t>
                      </a:r>
                      <a:endParaRPr lang="en-US" sz="140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97298" marR="97298" marT="48649" marB="48649">
                    <a:lnL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82563" indent="-182563" algn="l" defTabSz="981334" rtl="0" eaLnBrk="1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Verdana" panose="020B0604030504040204" pitchFamily="34" charset="0"/>
                        <a:buChar char="•"/>
                      </a:pPr>
                      <a:r>
                        <a:rPr lang="en-US" sz="1400">
                          <a:solidFill>
                            <a:schemeClr val="tx1"/>
                          </a:solidFill>
                          <a:effectLst/>
                        </a:rPr>
                        <a:t>Director of Development, COO</a:t>
                      </a:r>
                    </a:p>
                  </a:txBody>
                  <a:tcPr marL="97298" marR="97298" marT="48649" marB="48649">
                    <a:lnL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82563" marR="0" indent="-182563" algn="l" defTabSz="981334" rtl="0" eaLnBrk="1" fontAlgn="auto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Verdana" panose="020B0604030504040204" pitchFamily="34" charset="0"/>
                        <a:buChar char="•"/>
                        <a:defRPr>
                          <a:effectLst/>
                        </a:defRPr>
                      </a:pPr>
                      <a:r>
                        <a:rPr lang="en-US" sz="1400">
                          <a:solidFill>
                            <a:schemeClr val="tx1"/>
                          </a:solidFill>
                          <a:effectLst/>
                        </a:rPr>
                        <a:t>Director of Development, COO</a:t>
                      </a:r>
                    </a:p>
                    <a:p>
                      <a:pPr marL="182563" marR="0" indent="-182563" algn="l" defTabSz="981334" rtl="0" eaLnBrk="1" fontAlgn="auto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Verdana" panose="020B0604030504040204" pitchFamily="34" charset="0"/>
                        <a:buChar char="•"/>
                        <a:defRPr>
                          <a:effectLst/>
                        </a:defRPr>
                      </a:pPr>
                      <a:r>
                        <a:rPr lang="en-US" sz="1400" baseline="0">
                          <a:solidFill>
                            <a:schemeClr val="tx1"/>
                          </a:solidFill>
                          <a:effectLst/>
                        </a:rPr>
                        <a:t>(if not ready in 2-3 years)</a:t>
                      </a:r>
                      <a:endParaRPr lang="en-US" sz="140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97298" marR="97298" marT="48649" marB="48649">
                    <a:lnL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3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14451"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buClr>
                          <a:schemeClr val="tx1"/>
                        </a:buClr>
                      </a:pPr>
                      <a:r>
                        <a:rPr lang="en-US" sz="1400" b="1" baseline="0">
                          <a:solidFill>
                            <a:schemeClr val="tx1"/>
                          </a:solidFill>
                          <a:effectLst/>
                        </a:rPr>
                        <a:t>COO</a:t>
                      </a:r>
                    </a:p>
                  </a:txBody>
                  <a:tcPr marL="97298" marR="97298" marT="48649" marB="48649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buClr>
                          <a:schemeClr val="tx1"/>
                        </a:buClr>
                      </a:pPr>
                      <a:r>
                        <a:rPr lang="en-US" sz="1400">
                          <a:solidFill>
                            <a:schemeClr val="tx1"/>
                          </a:solidFill>
                          <a:effectLst/>
                        </a:rPr>
                        <a:t>[name withheld]</a:t>
                      </a:r>
                    </a:p>
                  </a:txBody>
                  <a:tcPr marL="97298" marR="97298" marT="48649" marB="48649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82563" indent="-182563" algn="l" defTabSz="981334" rtl="0" eaLnBrk="1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Verdana" panose="020B0604030504040204" pitchFamily="34" charset="0"/>
                        <a:buChar char="•"/>
                      </a:pPr>
                      <a:r>
                        <a:rPr lang="en-US" sz="1400">
                          <a:solidFill>
                            <a:schemeClr val="tx1"/>
                          </a:solidFill>
                          <a:effectLst/>
                        </a:rPr>
                        <a:t>Associate Director of Partner Services with CEO</a:t>
                      </a:r>
                      <a:r>
                        <a:rPr lang="en-US" sz="1400" baseline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1400">
                          <a:solidFill>
                            <a:schemeClr val="tx1"/>
                          </a:solidFill>
                          <a:effectLst/>
                        </a:rPr>
                        <a:t>supporting</a:t>
                      </a:r>
                    </a:p>
                  </a:txBody>
                  <a:tcPr marL="97298" marR="97298" marT="48649" marB="48649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82563" marR="0" indent="-182563" algn="l" defTabSz="981334" rtl="0" eaLnBrk="1" fontAlgn="auto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Verdana" panose="020B0604030504040204" pitchFamily="34" charset="0"/>
                        <a:buChar char="•"/>
                        <a:defRPr>
                          <a:effectLst/>
                        </a:defRPr>
                      </a:pPr>
                      <a:r>
                        <a:rPr lang="en-US" sz="1400">
                          <a:solidFill>
                            <a:schemeClr val="tx1"/>
                          </a:solidFill>
                          <a:effectLst/>
                        </a:rPr>
                        <a:t>None</a:t>
                      </a:r>
                      <a:r>
                        <a:rPr lang="en-US" sz="1400" baseline="0">
                          <a:solidFill>
                            <a:schemeClr val="tx1"/>
                          </a:solidFill>
                          <a:effectLst/>
                        </a:rPr>
                        <a:t> (hire externally)</a:t>
                      </a:r>
                      <a:endParaRPr lang="en-US" sz="140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97298" marR="97298" marT="48649" marB="48649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82563" indent="-182563" algn="l" defTabSz="981334" rtl="0" eaLnBrk="1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Verdana" panose="020B0604030504040204" pitchFamily="34" charset="0"/>
                        <a:buChar char="•"/>
                      </a:pPr>
                      <a:r>
                        <a:rPr lang="en-US" sz="1400">
                          <a:solidFill>
                            <a:schemeClr val="tx1"/>
                          </a:solidFill>
                          <a:effectLst/>
                        </a:rPr>
                        <a:t>Possibly: Associate Director of Partner Services </a:t>
                      </a:r>
                    </a:p>
                  </a:txBody>
                  <a:tcPr marL="97298" marR="97298" marT="48649" marB="48649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82563" indent="-182563" algn="l" defTabSz="981334" rtl="0" eaLnBrk="1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Verdana" panose="020B0604030504040204" pitchFamily="34" charset="0"/>
                        <a:buChar char="•"/>
                      </a:pPr>
                      <a:r>
                        <a:rPr lang="en-US" sz="1400">
                          <a:solidFill>
                            <a:schemeClr val="tx1"/>
                          </a:solidFill>
                          <a:effectLst/>
                        </a:rPr>
                        <a:t>Associate Director of Partner Services </a:t>
                      </a:r>
                      <a:r>
                        <a:rPr lang="en-US" sz="1400" baseline="0">
                          <a:solidFill>
                            <a:schemeClr val="tx1"/>
                          </a:solidFill>
                          <a:effectLst/>
                        </a:rPr>
                        <a:t>(if not ready in 2-3 years)</a:t>
                      </a:r>
                      <a:endParaRPr lang="en-US" sz="140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97298" marR="97298" marT="48649" marB="48649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05930"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buClr>
                          <a:schemeClr val="tx1"/>
                        </a:buClr>
                      </a:pPr>
                      <a:r>
                        <a:rPr lang="en-US" sz="1400" b="1" baseline="0">
                          <a:solidFill>
                            <a:schemeClr val="tx1"/>
                          </a:solidFill>
                          <a:effectLst/>
                        </a:rPr>
                        <a:t>Director of Development</a:t>
                      </a:r>
                      <a:endParaRPr lang="en-US" sz="1400" b="1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97298" marR="97298" marT="48649" marB="48649">
                    <a:lnL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buClr>
                          <a:schemeClr val="tx1"/>
                        </a:buClr>
                      </a:pPr>
                      <a:r>
                        <a:rPr lang="en-US" sz="1400">
                          <a:solidFill>
                            <a:schemeClr val="tx1"/>
                          </a:solidFill>
                          <a:effectLst/>
                        </a:rPr>
                        <a:t>[name withheld]</a:t>
                      </a:r>
                    </a:p>
                  </a:txBody>
                  <a:tcPr marL="97298" marR="97298" marT="48649" marB="48649">
                    <a:lnL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82563" indent="-182563" algn="l" defTabSz="981334" rtl="0" eaLnBrk="1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Verdana" panose="020B0604030504040204" pitchFamily="34" charset="0"/>
                        <a:buChar char="•"/>
                      </a:pPr>
                      <a:r>
                        <a:rPr lang="en-US" sz="1400">
                          <a:solidFill>
                            <a:schemeClr val="tx1"/>
                          </a:solidFill>
                          <a:effectLst/>
                        </a:rPr>
                        <a:t>CEO</a:t>
                      </a:r>
                    </a:p>
                  </a:txBody>
                  <a:tcPr marL="97298" marR="97298" marT="48649" marB="48649">
                    <a:lnL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82563" indent="-182563" algn="l" defTabSz="981334" rtl="0" eaLnBrk="1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Verdana" panose="020B0604030504040204" pitchFamily="34" charset="0"/>
                        <a:buChar char="•"/>
                      </a:pPr>
                      <a:r>
                        <a:rPr lang="en-US" sz="1400">
                          <a:solidFill>
                            <a:schemeClr val="tx1"/>
                          </a:solidFill>
                          <a:effectLst/>
                        </a:rPr>
                        <a:t>None</a:t>
                      </a:r>
                      <a:r>
                        <a:rPr lang="en-US" sz="1400" baseline="0">
                          <a:solidFill>
                            <a:schemeClr val="tx1"/>
                          </a:solidFill>
                          <a:effectLst/>
                        </a:rPr>
                        <a:t> (hire externally)</a:t>
                      </a:r>
                      <a:endParaRPr lang="en-US" sz="140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97298" marR="97298" marT="48649" marB="48649">
                    <a:lnL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82563" indent="-182563" algn="l" defTabSz="981334" rtl="0" eaLnBrk="1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Verdana" panose="020B0604030504040204" pitchFamily="34" charset="0"/>
                        <a:buChar char="•"/>
                      </a:pPr>
                      <a:r>
                        <a:rPr lang="en-US" sz="1400">
                          <a:solidFill>
                            <a:schemeClr val="tx1"/>
                          </a:solidFill>
                          <a:effectLst/>
                        </a:rPr>
                        <a:t>None</a:t>
                      </a:r>
                      <a:r>
                        <a:rPr lang="en-US" sz="1400" baseline="0">
                          <a:solidFill>
                            <a:schemeClr val="tx1"/>
                          </a:solidFill>
                          <a:effectLst/>
                        </a:rPr>
                        <a:t> (hire externally)</a:t>
                      </a:r>
                      <a:endParaRPr lang="en-US" sz="140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97298" marR="97298" marT="48649" marB="48649">
                    <a:lnL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82563" indent="-182563" algn="l" defTabSz="981334" rtl="0" eaLnBrk="1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Verdana" panose="020B0604030504040204" pitchFamily="34" charset="0"/>
                        <a:buChar char="•"/>
                      </a:pPr>
                      <a:r>
                        <a:rPr lang="en-US" sz="1400">
                          <a:solidFill>
                            <a:schemeClr val="tx1"/>
                          </a:solidFill>
                          <a:effectLst/>
                        </a:rPr>
                        <a:t>Assistant</a:t>
                      </a:r>
                      <a:r>
                        <a:rPr lang="en-US" sz="1400" baseline="0">
                          <a:solidFill>
                            <a:schemeClr val="tx1"/>
                          </a:solidFill>
                          <a:effectLst/>
                        </a:rPr>
                        <a:t> Director of Development</a:t>
                      </a:r>
                      <a:endParaRPr lang="en-US" sz="140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97298" marR="97298" marT="48649" marB="48649">
                    <a:lnL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3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05930">
                <a:tc>
                  <a:txBody>
                    <a:bodyPr/>
                    <a:lstStyle/>
                    <a:p>
                      <a:pPr algn="l">
                        <a:spcBef>
                          <a:spcPts val="300"/>
                        </a:spcBef>
                        <a:buClr>
                          <a:schemeClr val="tx1"/>
                        </a:buClr>
                      </a:pPr>
                      <a:r>
                        <a:rPr lang="en-US" sz="1400" b="1">
                          <a:solidFill>
                            <a:schemeClr val="tx1"/>
                          </a:solidFill>
                          <a:effectLst/>
                        </a:rPr>
                        <a:t>Director</a:t>
                      </a:r>
                      <a:r>
                        <a:rPr lang="en-US" sz="1400" b="1" baseline="0">
                          <a:solidFill>
                            <a:schemeClr val="tx1"/>
                          </a:solidFill>
                          <a:effectLst/>
                        </a:rPr>
                        <a:t> of Marketing and Communications</a:t>
                      </a:r>
                      <a:endParaRPr lang="en-US" sz="1400" b="1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97298" marR="97298" marT="48649" marB="48649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buClr>
                          <a:schemeClr val="tx1"/>
                        </a:buClr>
                      </a:pPr>
                      <a:r>
                        <a:rPr lang="en-US" sz="1400">
                          <a:solidFill>
                            <a:schemeClr val="tx1"/>
                          </a:solidFill>
                          <a:effectLst/>
                        </a:rPr>
                        <a:t>[name withheld]</a:t>
                      </a:r>
                    </a:p>
                  </a:txBody>
                  <a:tcPr marL="97298" marR="97298" marT="48649" marB="48649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82563" indent="-182563" algn="l" defTabSz="981334" rtl="0" eaLnBrk="1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Verdana" panose="020B0604030504040204" pitchFamily="34" charset="0"/>
                        <a:buChar char="•"/>
                      </a:pPr>
                      <a:r>
                        <a:rPr lang="en-US" sz="1400">
                          <a:solidFill>
                            <a:schemeClr val="tx1"/>
                          </a:solidFill>
                          <a:effectLst/>
                        </a:rPr>
                        <a:t>None (external</a:t>
                      </a:r>
                      <a:r>
                        <a:rPr lang="en-US" sz="1400" baseline="0">
                          <a:solidFill>
                            <a:schemeClr val="tx1"/>
                          </a:solidFill>
                          <a:effectLst/>
                        </a:rPr>
                        <a:t> contractor)</a:t>
                      </a:r>
                      <a:endParaRPr lang="en-US" sz="140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97298" marR="97298" marT="48649" marB="48649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82563" indent="-182563" algn="l" defTabSz="981334" rtl="0" eaLnBrk="1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Verdana" panose="020B0604030504040204" pitchFamily="34" charset="0"/>
                        <a:buChar char="•"/>
                      </a:pPr>
                      <a:r>
                        <a:rPr lang="en-US" sz="1400">
                          <a:solidFill>
                            <a:schemeClr val="tx1"/>
                          </a:solidFill>
                          <a:effectLst/>
                        </a:rPr>
                        <a:t>None</a:t>
                      </a:r>
                      <a:r>
                        <a:rPr lang="en-US" sz="1400" baseline="0">
                          <a:solidFill>
                            <a:schemeClr val="tx1"/>
                          </a:solidFill>
                          <a:effectLst/>
                        </a:rPr>
                        <a:t> (hire externally)</a:t>
                      </a:r>
                      <a:endParaRPr lang="en-US" sz="140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97298" marR="97298" marT="48649" marB="48649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82563" indent="-182563" algn="l" defTabSz="981334" rtl="0" eaLnBrk="1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Verdana" panose="020B0604030504040204" pitchFamily="34" charset="0"/>
                        <a:buChar char="•"/>
                      </a:pPr>
                      <a:r>
                        <a:rPr lang="en-US" sz="1400">
                          <a:solidFill>
                            <a:schemeClr val="tx1"/>
                          </a:solidFill>
                          <a:effectLst/>
                        </a:rPr>
                        <a:t>None</a:t>
                      </a:r>
                      <a:r>
                        <a:rPr lang="en-US" sz="1400" baseline="0">
                          <a:solidFill>
                            <a:schemeClr val="tx1"/>
                          </a:solidFill>
                          <a:effectLst/>
                        </a:rPr>
                        <a:t> (hire externally)</a:t>
                      </a:r>
                      <a:endParaRPr lang="en-US" sz="140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97298" marR="97298" marT="48649" marB="48649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82563" indent="-182563" algn="l" defTabSz="981334" rtl="0" eaLnBrk="1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Verdana" panose="020B0604030504040204" pitchFamily="34" charset="0"/>
                        <a:buChar char="•"/>
                      </a:pPr>
                      <a:r>
                        <a:rPr lang="en-US" sz="1400">
                          <a:solidFill>
                            <a:schemeClr val="tx1"/>
                          </a:solidFill>
                          <a:effectLst/>
                        </a:rPr>
                        <a:t>None</a:t>
                      </a:r>
                      <a:r>
                        <a:rPr lang="en-US" sz="1400" baseline="0">
                          <a:solidFill>
                            <a:schemeClr val="tx1"/>
                          </a:solidFill>
                          <a:effectLst/>
                        </a:rPr>
                        <a:t> (hire externally)</a:t>
                      </a:r>
                      <a:endParaRPr lang="en-US" sz="140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97298" marR="97298" marT="48649" marB="48649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07188">
                <a:tc>
                  <a:txBody>
                    <a:bodyPr/>
                    <a:lstStyle/>
                    <a:p>
                      <a:pPr algn="l">
                        <a:spcBef>
                          <a:spcPts val="300"/>
                        </a:spcBef>
                        <a:buClr>
                          <a:schemeClr val="tx1"/>
                        </a:buClr>
                      </a:pPr>
                      <a:r>
                        <a:rPr lang="en-US" sz="1400" b="1">
                          <a:solidFill>
                            <a:schemeClr val="tx1"/>
                          </a:solidFill>
                          <a:effectLst/>
                        </a:rPr>
                        <a:t>Director of Finance</a:t>
                      </a:r>
                    </a:p>
                  </a:txBody>
                  <a:tcPr marL="97298" marR="97298" marT="48649" marB="48649">
                    <a:lnL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buClr>
                          <a:schemeClr val="tx1"/>
                        </a:buClr>
                      </a:pPr>
                      <a:r>
                        <a:rPr lang="en-US" sz="1400">
                          <a:solidFill>
                            <a:schemeClr val="tx1"/>
                          </a:solidFill>
                          <a:effectLst/>
                        </a:rPr>
                        <a:t>[name withheld]</a:t>
                      </a:r>
                    </a:p>
                  </a:txBody>
                  <a:tcPr marL="97298" marR="97298" marT="48649" marB="48649">
                    <a:lnL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82563" marR="0" indent="-182563" algn="l" defTabSz="981334" rtl="0" eaLnBrk="1" fontAlgn="auto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Verdana" panose="020B0604030504040204" pitchFamily="34" charset="0"/>
                        <a:buChar char="•"/>
                        <a:defRPr>
                          <a:effectLst/>
                        </a:defRPr>
                      </a:pPr>
                      <a:r>
                        <a:rPr lang="en-US" sz="1400">
                          <a:solidFill>
                            <a:schemeClr val="tx1"/>
                          </a:solidFill>
                          <a:effectLst/>
                        </a:rPr>
                        <a:t>None (external</a:t>
                      </a:r>
                      <a:r>
                        <a:rPr lang="en-US" sz="1400" baseline="0">
                          <a:solidFill>
                            <a:schemeClr val="tx1"/>
                          </a:solidFill>
                          <a:effectLst/>
                        </a:rPr>
                        <a:t> contractor)</a:t>
                      </a:r>
                      <a:endParaRPr lang="en-US" sz="140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97298" marR="97298" marT="48649" marB="48649">
                    <a:lnL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82563" marR="0" indent="-182563" algn="l" defTabSz="981334" rtl="0" eaLnBrk="1" fontAlgn="auto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Verdana" panose="020B0604030504040204" pitchFamily="34" charset="0"/>
                        <a:buChar char="•"/>
                        <a:defRPr>
                          <a:effectLst/>
                        </a:defRPr>
                      </a:pPr>
                      <a:r>
                        <a:rPr lang="en-US" sz="1400">
                          <a:solidFill>
                            <a:schemeClr val="tx1"/>
                          </a:solidFill>
                          <a:effectLst/>
                        </a:rPr>
                        <a:t>None</a:t>
                      </a:r>
                      <a:r>
                        <a:rPr lang="en-US" sz="1400" baseline="0">
                          <a:solidFill>
                            <a:schemeClr val="tx1"/>
                          </a:solidFill>
                          <a:effectLst/>
                        </a:rPr>
                        <a:t> (hire externally)</a:t>
                      </a:r>
                      <a:endParaRPr lang="en-US" sz="140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97298" marR="97298" marT="48649" marB="48649">
                    <a:lnL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82563" indent="-182563" algn="l" defTabSz="981334" rtl="0" eaLnBrk="1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Verdana" panose="020B0604030504040204" pitchFamily="34" charset="0"/>
                        <a:buChar char="•"/>
                      </a:pPr>
                      <a:r>
                        <a:rPr lang="en-US" sz="1400">
                          <a:solidFill>
                            <a:schemeClr val="tx1"/>
                          </a:solidFill>
                          <a:effectLst/>
                        </a:rPr>
                        <a:t>None</a:t>
                      </a:r>
                      <a:r>
                        <a:rPr lang="en-US" sz="1400" baseline="0">
                          <a:solidFill>
                            <a:schemeClr val="tx1"/>
                          </a:solidFill>
                          <a:effectLst/>
                        </a:rPr>
                        <a:t> (hire externally)</a:t>
                      </a:r>
                      <a:endParaRPr lang="en-US" sz="140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97298" marR="97298" marT="48649" marB="48649">
                    <a:lnL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82563" indent="-182563" algn="l" defTabSz="981334" rtl="0" eaLnBrk="1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Verdana" panose="020B0604030504040204" pitchFamily="34" charset="0"/>
                        <a:buChar char="•"/>
                      </a:pPr>
                      <a:r>
                        <a:rPr lang="en-US" sz="1400">
                          <a:solidFill>
                            <a:schemeClr val="tx1"/>
                          </a:solidFill>
                          <a:effectLst/>
                        </a:rPr>
                        <a:t>None</a:t>
                      </a:r>
                      <a:r>
                        <a:rPr lang="en-US" sz="1400" baseline="0">
                          <a:solidFill>
                            <a:schemeClr val="tx1"/>
                          </a:solidFill>
                          <a:effectLst/>
                        </a:rPr>
                        <a:t> (hire externally)</a:t>
                      </a:r>
                      <a:endParaRPr lang="en-US" sz="140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97298" marR="97298" marT="48649" marB="48649">
                    <a:lnL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3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5" name="Title 1"/>
          <p:cNvSpPr>
            <a:spLocks noGrp="1"/>
          </p:cNvSpPr>
          <p:nvPr>
            <p:ph type="title"/>
          </p:nvPr>
        </p:nvSpPr>
        <p:spPr>
          <a:effectLst/>
        </p:spPr>
        <p:txBody>
          <a:bodyPr/>
          <a:lstStyle/>
          <a:p>
            <a:r>
              <a:rPr lang="en-US" b="1">
                <a:effectLst/>
              </a:rPr>
              <a:t>Org A</a:t>
            </a:r>
            <a:r>
              <a:rPr lang="en-US">
                <a:effectLst/>
              </a:rPr>
              <a:t>: Leadership team succession plans </a:t>
            </a:r>
          </a:p>
        </p:txBody>
      </p:sp>
      <p:sp>
        <p:nvSpPr>
          <p:cNvPr id="3" name="BainBulletsConfiguration" hidden="1"/>
          <p:cNvSpPr txBox="1"/>
          <p:nvPr/>
        </p:nvSpPr>
        <p:spPr>
          <a:xfrm>
            <a:off x="12700" y="12700"/>
            <a:ext cx="8890000" cy="107722"/>
          </a:xfrm>
          <a:prstGeom prst="rect">
            <a:avLst/>
          </a:prstGeom>
          <a:noFill/>
          <a:effectLst/>
        </p:spPr>
        <p:txBody>
          <a:bodyPr vert="horz" wrap="square" lIns="45720" rIns="45720" rtlCol="0">
            <a:spAutoFit/>
          </a:bodyPr>
          <a:lstStyle/>
          <a:p>
            <a:r>
              <a:rPr lang="en-US" sz="100">
                <a:solidFill>
                  <a:srgbClr val="FFFFFF"/>
                </a:solidFill>
                <a:effectLst/>
              </a:rPr>
              <a:t>4_85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384047" y="1124712"/>
            <a:ext cx="9198864" cy="461665"/>
          </a:xfrm>
          <a:prstGeom prst="rect">
            <a:avLst/>
          </a:prstGeom>
          <a:noFill/>
          <a:effectLst/>
        </p:spPr>
        <p:txBody>
          <a:bodyPr wrap="square" lIns="0" rIns="45720" rtlCol="0">
            <a:spAutoFit/>
          </a:bodyPr>
          <a:lstStyle/>
          <a:p>
            <a:r>
              <a:rPr lang="en-US" sz="2400">
                <a:effectLst/>
              </a:rPr>
              <a:t>Org A is an Atlanta-based nonprofit with a budget of ~$3M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87383" y="396016"/>
            <a:ext cx="1014984" cy="1012640"/>
          </a:xfrm>
          <a:prstGeom prst="rect">
            <a:avLst/>
          </a:prstGeom>
          <a:solidFill>
            <a:schemeClr val="tx2"/>
          </a:solidFill>
          <a:effectLst/>
        </p:spPr>
      </p:pic>
    </p:spTree>
    <p:extLst>
      <p:ext uri="{BB962C8B-B14F-4D97-AF65-F5344CB8AC3E}">
        <p14:creationId xmlns:p14="http://schemas.microsoft.com/office/powerpoint/2010/main" val="1815639454"/>
      </p:ext>
    </p:ext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  <a:effectLst/>
      </p:grpSpPr>
      <p:graphicFrame>
        <p:nvGraphicFramePr>
          <p:cNvPr id="4" name="Table 3"/>
          <p:cNvGraphicFramePr>
            <a:graphicFrameLocks noGrp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108956156"/>
              </p:ext>
            </p:extLst>
          </p:nvPr>
        </p:nvGraphicFramePr>
        <p:xfrm>
          <a:off x="384047" y="1627191"/>
          <a:ext cx="9198865" cy="5612609"/>
        </p:xfrm>
        <a:graphic>
          <a:graphicData uri="http://schemas.openxmlformats.org/drawingml/2006/table">
            <a:tbl>
              <a:tblPr firstRow="1" bandRow="1">
                <a:effectLst/>
                <a:tableStyleId>{5C22544A-7EE6-4342-B048-85BDC9FD1C3A}</a:tableStyleId>
              </a:tblPr>
              <a:tblGrid>
                <a:gridCol w="15331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186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1176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1176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1176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61176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96162">
                <a:tc gridSpan="2">
                  <a:txBody>
                    <a:bodyPr/>
                    <a:lstStyle/>
                    <a:p>
                      <a:pPr algn="ctr"/>
                      <a:r>
                        <a:rPr lang="en-US" sz="1800" b="1">
                          <a:solidFill>
                            <a:schemeClr val="tx2"/>
                          </a:solidFill>
                          <a:effectLst/>
                        </a:rPr>
                        <a:t>Position and name</a:t>
                      </a:r>
                    </a:p>
                  </a:txBody>
                  <a:tcPr marL="97298" marR="97298" marT="48649" marB="48649" anchor="ctr">
                    <a:lnL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1400" b="0">
                        <a:effectLst/>
                      </a:endParaRPr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en-US" sz="1800" b="1">
                          <a:solidFill>
                            <a:schemeClr val="tx2"/>
                          </a:solidFill>
                          <a:effectLst/>
                        </a:rPr>
                        <a:t>Succession plan </a:t>
                      </a:r>
                    </a:p>
                  </a:txBody>
                  <a:tcPr marL="97298" marR="97298" marT="48649" marB="48649" anchor="ctr">
                    <a:lnL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1400" b="0">
                        <a:effectLst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400" b="0">
                        <a:effectLst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400" b="0">
                        <a:effectLst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03453">
                <a:tc>
                  <a:txBody>
                    <a:bodyPr/>
                    <a:lstStyle/>
                    <a:p>
                      <a:pPr algn="ctr">
                        <a:lnSpc>
                          <a:spcPts val="1700"/>
                        </a:lnSpc>
                      </a:pPr>
                      <a:r>
                        <a:rPr lang="en-US" sz="1600" b="1">
                          <a:solidFill>
                            <a:schemeClr val="tx2"/>
                          </a:solidFill>
                          <a:effectLst/>
                        </a:rPr>
                        <a:t>Position </a:t>
                      </a:r>
                    </a:p>
                  </a:txBody>
                  <a:tcPr marL="97298" marR="97298" marT="48649" marB="48649" anchor="ctr">
                    <a:lnL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700"/>
                        </a:lnSpc>
                      </a:pPr>
                      <a:r>
                        <a:rPr lang="en-US" sz="1600" b="1">
                          <a:solidFill>
                            <a:schemeClr val="tx2"/>
                          </a:solidFill>
                          <a:effectLst/>
                        </a:rPr>
                        <a:t>Incumbent</a:t>
                      </a:r>
                      <a:r>
                        <a:rPr lang="en-US" sz="1600" b="1" baseline="0">
                          <a:solidFill>
                            <a:schemeClr val="tx2"/>
                          </a:solidFill>
                          <a:effectLst/>
                        </a:rPr>
                        <a:t> name</a:t>
                      </a:r>
                      <a:endParaRPr lang="en-US" sz="1600" b="1">
                        <a:solidFill>
                          <a:schemeClr val="tx2"/>
                        </a:solidFill>
                        <a:effectLst/>
                      </a:endParaRPr>
                    </a:p>
                  </a:txBody>
                  <a:tcPr marL="97298" marR="97298" marT="48649" marB="48649" anchor="ctr">
                    <a:lnL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700"/>
                        </a:lnSpc>
                      </a:pPr>
                      <a:r>
                        <a:rPr lang="en-US" sz="1600" b="1">
                          <a:solidFill>
                            <a:schemeClr val="tx2"/>
                          </a:solidFill>
                          <a:effectLst/>
                        </a:rPr>
                        <a:t>Emergency</a:t>
                      </a:r>
                      <a:r>
                        <a:rPr lang="en-US" sz="1600" b="1" baseline="0">
                          <a:solidFill>
                            <a:schemeClr val="tx2"/>
                          </a:solidFill>
                          <a:effectLst/>
                        </a:rPr>
                        <a:t> replacement </a:t>
                      </a:r>
                      <a:br>
                        <a:rPr lang="en-US" sz="1600" b="1" baseline="0">
                          <a:solidFill>
                            <a:schemeClr val="tx2"/>
                          </a:solidFill>
                          <a:effectLst/>
                        </a:rPr>
                      </a:br>
                      <a:r>
                        <a:rPr lang="en-US" sz="1600" b="1" baseline="0">
                          <a:solidFill>
                            <a:schemeClr val="tx2"/>
                          </a:solidFill>
                          <a:effectLst/>
                        </a:rPr>
                        <a:t>(short-term)</a:t>
                      </a:r>
                      <a:endParaRPr lang="en-US" sz="1600" b="1">
                        <a:solidFill>
                          <a:schemeClr val="tx2"/>
                        </a:solidFill>
                        <a:effectLst/>
                      </a:endParaRPr>
                    </a:p>
                  </a:txBody>
                  <a:tcPr marL="97298" marR="97298" marT="48649" marB="48649" anchor="ctr">
                    <a:lnL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700"/>
                        </a:lnSpc>
                      </a:pPr>
                      <a:r>
                        <a:rPr lang="en-US" sz="1600" b="1">
                          <a:solidFill>
                            <a:schemeClr val="tx2"/>
                          </a:solidFill>
                          <a:effectLst/>
                        </a:rPr>
                        <a:t>Ready now candidate(s)</a:t>
                      </a:r>
                    </a:p>
                  </a:txBody>
                  <a:tcPr marL="97298" marR="97298" marT="48649" marB="48649" anchor="ctr">
                    <a:lnL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700"/>
                        </a:lnSpc>
                      </a:pPr>
                      <a:r>
                        <a:rPr lang="en-US" sz="1600" b="1">
                          <a:solidFill>
                            <a:schemeClr val="tx2"/>
                          </a:solidFill>
                          <a:effectLst/>
                        </a:rPr>
                        <a:t>1-2 years candidate(s)</a:t>
                      </a:r>
                    </a:p>
                  </a:txBody>
                  <a:tcPr marL="97298" marR="97298" marT="48649" marB="48649" anchor="ctr">
                    <a:lnL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700"/>
                        </a:lnSpc>
                      </a:pPr>
                      <a:r>
                        <a:rPr lang="en-US" sz="1600" b="1">
                          <a:solidFill>
                            <a:schemeClr val="tx2"/>
                          </a:solidFill>
                          <a:effectLst/>
                        </a:rPr>
                        <a:t>3+</a:t>
                      </a:r>
                      <a:r>
                        <a:rPr lang="en-US" sz="1600" b="1" baseline="0">
                          <a:solidFill>
                            <a:schemeClr val="tx2"/>
                          </a:solidFill>
                          <a:effectLst/>
                        </a:rPr>
                        <a:t> years candidates(s)</a:t>
                      </a:r>
                      <a:endParaRPr lang="en-US" sz="1600" b="1">
                        <a:solidFill>
                          <a:schemeClr val="tx2"/>
                        </a:solidFill>
                        <a:effectLst/>
                      </a:endParaRPr>
                    </a:p>
                  </a:txBody>
                  <a:tcPr marL="97298" marR="97298" marT="48649" marB="48649" anchor="ctr">
                    <a:lnL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1773"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buClr>
                          <a:schemeClr val="tx1"/>
                        </a:buClr>
                      </a:pPr>
                      <a:r>
                        <a:rPr lang="en-US" sz="1300" b="1" baseline="0">
                          <a:solidFill>
                            <a:schemeClr val="tx1"/>
                          </a:solidFill>
                          <a:effectLst/>
                        </a:rPr>
                        <a:t>Chief Financial Officer</a:t>
                      </a:r>
                    </a:p>
                  </a:txBody>
                  <a:tcPr marL="97298" marR="97298" marT="48649" marB="48649">
                    <a:lnL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buClr>
                          <a:schemeClr val="tx1"/>
                        </a:buClr>
                      </a:pPr>
                      <a:r>
                        <a:rPr lang="en-US" sz="1300">
                          <a:solidFill>
                            <a:schemeClr val="tx1"/>
                          </a:solidFill>
                          <a:effectLst/>
                        </a:rPr>
                        <a:t>[name withheld]</a:t>
                      </a:r>
                    </a:p>
                  </a:txBody>
                  <a:tcPr marL="97298" marR="97298" marT="48649" marB="48649">
                    <a:lnL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82563" indent="-182563" algn="l" defTabSz="981334" rtl="0" eaLnBrk="1" latinLnBrk="0" hangingPunct="1">
                        <a:lnSpc>
                          <a:spcPct val="100000"/>
                        </a:lnSpc>
                        <a:spcBef>
                          <a:spcPts val="624"/>
                        </a:spcBef>
                        <a:spcAft>
                          <a:spcPct val="0"/>
                        </a:spcAft>
                        <a:buClrTx/>
                        <a:buSzTx/>
                        <a:buFont typeface="Verdana" panose="020B0604030504040204" pitchFamily="34" charset="0"/>
                        <a:buChar char="•"/>
                      </a:pPr>
                      <a:r>
                        <a:rPr lang="en-US" sz="1300">
                          <a:solidFill>
                            <a:schemeClr val="tx1"/>
                          </a:solidFill>
                          <a:effectLst/>
                        </a:rPr>
                        <a:t>Controller</a:t>
                      </a:r>
                    </a:p>
                  </a:txBody>
                  <a:tcPr marL="97298" marR="97298" marT="48649" marB="48649">
                    <a:lnL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82563" marR="0" indent="-182563" algn="l" defTabSz="981334" rtl="0" eaLnBrk="1" fontAlgn="auto" latinLnBrk="0" hangingPunct="1">
                        <a:lnSpc>
                          <a:spcPct val="100000"/>
                        </a:lnSpc>
                        <a:spcBef>
                          <a:spcPts val="624"/>
                        </a:spcBef>
                        <a:spcAft>
                          <a:spcPct val="0"/>
                        </a:spcAft>
                        <a:buClrTx/>
                        <a:buSzTx/>
                        <a:buFont typeface="Verdana" panose="020B0604030504040204" pitchFamily="34" charset="0"/>
                        <a:buChar char="•"/>
                        <a:defRPr>
                          <a:effectLst/>
                        </a:defRPr>
                      </a:pPr>
                      <a:r>
                        <a:rPr lang="en-US" sz="1300">
                          <a:solidFill>
                            <a:schemeClr val="tx1"/>
                          </a:solidFill>
                          <a:effectLst/>
                        </a:rPr>
                        <a:t>None</a:t>
                      </a:r>
                      <a:r>
                        <a:rPr lang="en-US" sz="1300" baseline="0">
                          <a:solidFill>
                            <a:schemeClr val="tx1"/>
                          </a:solidFill>
                          <a:effectLst/>
                        </a:rPr>
                        <a:t> (hire externally)</a:t>
                      </a:r>
                      <a:endParaRPr lang="en-US" sz="130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97298" marR="97298" marT="48649" marB="48649">
                    <a:lnL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82563" marR="0" indent="-182563" algn="l" defTabSz="981334" rtl="0" eaLnBrk="1" fontAlgn="auto" latinLnBrk="0" hangingPunct="1">
                        <a:lnSpc>
                          <a:spcPct val="100000"/>
                        </a:lnSpc>
                        <a:spcBef>
                          <a:spcPts val="624"/>
                        </a:spcBef>
                        <a:spcAft>
                          <a:spcPct val="0"/>
                        </a:spcAft>
                        <a:buClrTx/>
                        <a:buSzTx/>
                        <a:buFont typeface="Verdana" panose="020B0604030504040204" pitchFamily="34" charset="0"/>
                        <a:buChar char="•"/>
                        <a:defRPr>
                          <a:effectLst/>
                        </a:defRPr>
                      </a:pPr>
                      <a:r>
                        <a:rPr lang="en-US" sz="1300">
                          <a:solidFill>
                            <a:schemeClr val="tx1"/>
                          </a:solidFill>
                          <a:effectLst/>
                        </a:rPr>
                        <a:t>None</a:t>
                      </a:r>
                      <a:r>
                        <a:rPr lang="en-US" sz="1300" baseline="0">
                          <a:solidFill>
                            <a:schemeClr val="tx1"/>
                          </a:solidFill>
                          <a:effectLst/>
                        </a:rPr>
                        <a:t> (hire externally)</a:t>
                      </a:r>
                      <a:endParaRPr lang="en-US" sz="130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97298" marR="97298" marT="48649" marB="48649">
                    <a:lnL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82563" marR="0" indent="-182563" algn="l" defTabSz="981334" rtl="0" eaLnBrk="1" fontAlgn="auto" latinLnBrk="0" hangingPunct="1">
                        <a:lnSpc>
                          <a:spcPct val="100000"/>
                        </a:lnSpc>
                        <a:spcBef>
                          <a:spcPts val="624"/>
                        </a:spcBef>
                        <a:spcAft>
                          <a:spcPct val="0"/>
                        </a:spcAft>
                        <a:buClrTx/>
                        <a:buSzTx/>
                        <a:buFont typeface="Verdana" panose="020B0604030504040204" pitchFamily="34" charset="0"/>
                        <a:buChar char="•"/>
                        <a:defRPr>
                          <a:effectLst/>
                        </a:defRPr>
                      </a:pPr>
                      <a:r>
                        <a:rPr lang="en-US" sz="1300">
                          <a:solidFill>
                            <a:schemeClr val="tx1"/>
                          </a:solidFill>
                          <a:effectLst/>
                        </a:rPr>
                        <a:t>Controller</a:t>
                      </a:r>
                    </a:p>
                  </a:txBody>
                  <a:tcPr marL="97298" marR="97298" marT="48649" marB="48649">
                    <a:lnL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3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33127"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buClr>
                          <a:schemeClr val="tx1"/>
                        </a:buClr>
                      </a:pPr>
                      <a:r>
                        <a:rPr lang="en-US" sz="1300" b="1" baseline="0">
                          <a:solidFill>
                            <a:schemeClr val="tx1"/>
                          </a:solidFill>
                          <a:effectLst/>
                        </a:rPr>
                        <a:t>VP of Admin and Strategic Initiatives</a:t>
                      </a:r>
                    </a:p>
                  </a:txBody>
                  <a:tcPr marL="97298" marR="97298" marT="48649" marB="48649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buClr>
                          <a:schemeClr val="tx1"/>
                        </a:buClr>
                      </a:pPr>
                      <a:r>
                        <a:rPr lang="en-US" sz="1300">
                          <a:solidFill>
                            <a:schemeClr val="tx1"/>
                          </a:solidFill>
                          <a:effectLst/>
                        </a:rPr>
                        <a:t>[name withheld]</a:t>
                      </a:r>
                    </a:p>
                  </a:txBody>
                  <a:tcPr marL="97298" marR="97298" marT="48649" marB="48649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82563" indent="-182563" algn="l" defTabSz="981334" rtl="0" eaLnBrk="1" latinLnBrk="0" hangingPunct="1">
                        <a:lnSpc>
                          <a:spcPct val="100000"/>
                        </a:lnSpc>
                        <a:spcBef>
                          <a:spcPts val="624"/>
                        </a:spcBef>
                        <a:spcAft>
                          <a:spcPct val="0"/>
                        </a:spcAft>
                        <a:buClrTx/>
                        <a:buSzTx/>
                        <a:buFont typeface="Verdana" panose="020B0604030504040204" pitchFamily="34" charset="0"/>
                        <a:buChar char="•"/>
                      </a:pPr>
                      <a:r>
                        <a:rPr lang="en-US" sz="1300">
                          <a:solidFill>
                            <a:schemeClr val="tx1"/>
                          </a:solidFill>
                          <a:effectLst/>
                        </a:rPr>
                        <a:t>Responsibilities divided among leadership team</a:t>
                      </a:r>
                    </a:p>
                  </a:txBody>
                  <a:tcPr marL="97298" marR="97298" marT="48649" marB="48649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82563" marR="0" indent="-182563" algn="l" defTabSz="981334" rtl="0" eaLnBrk="1" fontAlgn="auto" latinLnBrk="0" hangingPunct="1">
                        <a:lnSpc>
                          <a:spcPct val="100000"/>
                        </a:lnSpc>
                        <a:spcBef>
                          <a:spcPts val="624"/>
                        </a:spcBef>
                        <a:spcAft>
                          <a:spcPct val="0"/>
                        </a:spcAft>
                        <a:buClrTx/>
                        <a:buSzTx/>
                        <a:buFont typeface="Verdana" panose="020B0604030504040204" pitchFamily="34" charset="0"/>
                        <a:buChar char="•"/>
                        <a:defRPr>
                          <a:effectLst/>
                        </a:defRPr>
                      </a:pPr>
                      <a:r>
                        <a:rPr lang="en-US" sz="1300">
                          <a:solidFill>
                            <a:schemeClr val="tx1"/>
                          </a:solidFill>
                          <a:effectLst/>
                        </a:rPr>
                        <a:t>None</a:t>
                      </a:r>
                      <a:r>
                        <a:rPr lang="en-US" sz="1300" baseline="0">
                          <a:solidFill>
                            <a:schemeClr val="tx1"/>
                          </a:solidFill>
                          <a:effectLst/>
                        </a:rPr>
                        <a:t> (hire externally)</a:t>
                      </a:r>
                      <a:endParaRPr lang="en-US" sz="130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97298" marR="97298" marT="48649" marB="48649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82563" marR="0" indent="-182563" algn="l" defTabSz="981334" rtl="0" eaLnBrk="1" fontAlgn="auto" latinLnBrk="0" hangingPunct="1">
                        <a:lnSpc>
                          <a:spcPct val="100000"/>
                        </a:lnSpc>
                        <a:spcBef>
                          <a:spcPts val="624"/>
                        </a:spcBef>
                        <a:spcAft>
                          <a:spcPct val="0"/>
                        </a:spcAft>
                        <a:buClrTx/>
                        <a:buSzTx/>
                        <a:buFont typeface="Verdana" panose="020B0604030504040204" pitchFamily="34" charset="0"/>
                        <a:buChar char="•"/>
                        <a:defRPr>
                          <a:effectLst/>
                        </a:defRPr>
                      </a:pPr>
                      <a:r>
                        <a:rPr lang="en-US" sz="1300">
                          <a:solidFill>
                            <a:schemeClr val="tx1"/>
                          </a:solidFill>
                          <a:effectLst/>
                        </a:rPr>
                        <a:t>None</a:t>
                      </a:r>
                      <a:r>
                        <a:rPr lang="en-US" sz="1300" baseline="0">
                          <a:solidFill>
                            <a:schemeClr val="tx1"/>
                          </a:solidFill>
                          <a:effectLst/>
                        </a:rPr>
                        <a:t> (hire externally)</a:t>
                      </a:r>
                      <a:endParaRPr lang="en-US" sz="130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97298" marR="97298" marT="48649" marB="48649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82563" indent="-182563" algn="l" defTabSz="981334" rtl="0" eaLnBrk="1" latinLnBrk="0" hangingPunct="1">
                        <a:lnSpc>
                          <a:spcPct val="100000"/>
                        </a:lnSpc>
                        <a:spcBef>
                          <a:spcPts val="624"/>
                        </a:spcBef>
                        <a:spcAft>
                          <a:spcPct val="0"/>
                        </a:spcAft>
                        <a:buClrTx/>
                        <a:buSzTx/>
                        <a:buFont typeface="Verdana" panose="020B0604030504040204" pitchFamily="34" charset="0"/>
                        <a:buChar char="•"/>
                      </a:pPr>
                      <a:r>
                        <a:rPr lang="en-US" sz="1300">
                          <a:solidFill>
                            <a:schemeClr val="tx1"/>
                          </a:solidFill>
                          <a:effectLst/>
                        </a:rPr>
                        <a:t>Director of Youth Education </a:t>
                      </a:r>
                    </a:p>
                  </a:txBody>
                  <a:tcPr marL="97298" marR="97298" marT="48649" marB="48649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16919"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buClr>
                          <a:schemeClr val="tx1"/>
                        </a:buClr>
                      </a:pPr>
                      <a:r>
                        <a:rPr lang="en-US" sz="1300" b="1">
                          <a:solidFill>
                            <a:schemeClr val="tx1"/>
                          </a:solidFill>
                          <a:effectLst/>
                        </a:rPr>
                        <a:t>VP of Development</a:t>
                      </a:r>
                    </a:p>
                  </a:txBody>
                  <a:tcPr marL="97298" marR="97298" marT="48649" marB="48649">
                    <a:lnL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buClr>
                          <a:schemeClr val="tx1"/>
                        </a:buClr>
                      </a:pPr>
                      <a:r>
                        <a:rPr lang="en-US" sz="1300">
                          <a:solidFill>
                            <a:schemeClr val="tx1"/>
                          </a:solidFill>
                          <a:effectLst/>
                        </a:rPr>
                        <a:t>[name withheld]</a:t>
                      </a:r>
                    </a:p>
                  </a:txBody>
                  <a:tcPr marL="97298" marR="97298" marT="48649" marB="48649">
                    <a:lnL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82563" indent="-182563" algn="l" defTabSz="981334" rtl="0" eaLnBrk="1" latinLnBrk="0" hangingPunct="1">
                        <a:lnSpc>
                          <a:spcPct val="100000"/>
                        </a:lnSpc>
                        <a:spcBef>
                          <a:spcPts val="624"/>
                        </a:spcBef>
                        <a:spcAft>
                          <a:spcPct val="0"/>
                        </a:spcAft>
                        <a:buClrTx/>
                        <a:buSzTx/>
                        <a:buFont typeface="Verdana" panose="020B0604030504040204" pitchFamily="34" charset="0"/>
                        <a:buChar char="•"/>
                      </a:pPr>
                      <a:r>
                        <a:rPr lang="en-US" sz="1300">
                          <a:solidFill>
                            <a:schemeClr val="tx1"/>
                          </a:solidFill>
                          <a:effectLst/>
                        </a:rPr>
                        <a:t>Director of Development</a:t>
                      </a:r>
                    </a:p>
                  </a:txBody>
                  <a:tcPr marL="97298" marR="97298" marT="48649" marB="48649">
                    <a:lnL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82563" marR="0" indent="-182563" algn="l" defTabSz="981334" rtl="0" eaLnBrk="1" fontAlgn="auto" latinLnBrk="0" hangingPunct="1">
                        <a:lnSpc>
                          <a:spcPct val="100000"/>
                        </a:lnSpc>
                        <a:spcBef>
                          <a:spcPts val="624"/>
                        </a:spcBef>
                        <a:spcAft>
                          <a:spcPct val="0"/>
                        </a:spcAft>
                        <a:buClrTx/>
                        <a:buSzTx/>
                        <a:buFont typeface="Verdana" panose="020B0604030504040204" pitchFamily="34" charset="0"/>
                        <a:buChar char="•"/>
                        <a:defRPr>
                          <a:effectLst/>
                        </a:defRPr>
                      </a:pPr>
                      <a:r>
                        <a:rPr lang="en-US" sz="1300">
                          <a:solidFill>
                            <a:schemeClr val="tx1"/>
                          </a:solidFill>
                          <a:effectLst/>
                        </a:rPr>
                        <a:t>None</a:t>
                      </a:r>
                      <a:r>
                        <a:rPr lang="en-US" sz="1300" baseline="0">
                          <a:solidFill>
                            <a:schemeClr val="tx1"/>
                          </a:solidFill>
                          <a:effectLst/>
                        </a:rPr>
                        <a:t> (hire externally)</a:t>
                      </a:r>
                      <a:endParaRPr lang="en-US" sz="130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97298" marR="97298" marT="48649" marB="48649">
                    <a:lnL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82563" marR="0" indent="-182563" algn="l" defTabSz="981334" rtl="0" eaLnBrk="1" fontAlgn="auto" latinLnBrk="0" hangingPunct="1">
                        <a:lnSpc>
                          <a:spcPct val="100000"/>
                        </a:lnSpc>
                        <a:spcBef>
                          <a:spcPts val="624"/>
                        </a:spcBef>
                        <a:spcAft>
                          <a:spcPct val="0"/>
                        </a:spcAft>
                        <a:buClrTx/>
                        <a:buSzTx/>
                        <a:buFont typeface="Verdana" panose="020B0604030504040204" pitchFamily="34" charset="0"/>
                        <a:buChar char="•"/>
                        <a:defRPr>
                          <a:effectLst/>
                        </a:defRPr>
                      </a:pPr>
                      <a:r>
                        <a:rPr lang="en-US" sz="1300">
                          <a:solidFill>
                            <a:schemeClr val="tx1"/>
                          </a:solidFill>
                          <a:effectLst/>
                        </a:rPr>
                        <a:t>None</a:t>
                      </a:r>
                      <a:r>
                        <a:rPr lang="en-US" sz="1300" baseline="0">
                          <a:solidFill>
                            <a:schemeClr val="tx1"/>
                          </a:solidFill>
                          <a:effectLst/>
                        </a:rPr>
                        <a:t> (hire externally)</a:t>
                      </a:r>
                      <a:endParaRPr lang="en-US" sz="130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97298" marR="97298" marT="48649" marB="48649">
                    <a:lnL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82563" indent="-182563" algn="l" defTabSz="981334" rtl="0" eaLnBrk="1" latinLnBrk="0" hangingPunct="1">
                        <a:lnSpc>
                          <a:spcPct val="100000"/>
                        </a:lnSpc>
                        <a:spcBef>
                          <a:spcPts val="624"/>
                        </a:spcBef>
                        <a:spcAft>
                          <a:spcPct val="0"/>
                        </a:spcAft>
                        <a:buClrTx/>
                        <a:buSzTx/>
                        <a:buFont typeface="Verdana" panose="020B0604030504040204" pitchFamily="34" charset="0"/>
                        <a:buChar char="•"/>
                      </a:pPr>
                      <a:r>
                        <a:rPr lang="en-US" sz="1300">
                          <a:solidFill>
                            <a:schemeClr val="tx1"/>
                          </a:solidFill>
                          <a:effectLst/>
                        </a:rPr>
                        <a:t>Director of Development</a:t>
                      </a:r>
                    </a:p>
                  </a:txBody>
                  <a:tcPr marL="97298" marR="97298" marT="48649" marB="48649">
                    <a:lnL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3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177190">
                <a:tc>
                  <a:txBody>
                    <a:bodyPr/>
                    <a:lstStyle/>
                    <a:p>
                      <a:pPr algn="l">
                        <a:spcBef>
                          <a:spcPts val="300"/>
                        </a:spcBef>
                        <a:buClr>
                          <a:schemeClr val="tx1"/>
                        </a:buClr>
                      </a:pPr>
                      <a:r>
                        <a:rPr lang="en-US" sz="1300" b="1">
                          <a:solidFill>
                            <a:schemeClr val="tx1"/>
                          </a:solidFill>
                          <a:effectLst/>
                        </a:rPr>
                        <a:t>VP of Operations</a:t>
                      </a:r>
                    </a:p>
                  </a:txBody>
                  <a:tcPr marL="97298" marR="97298" marT="48649" marB="48649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buClr>
                          <a:schemeClr val="tx1"/>
                        </a:buClr>
                      </a:pPr>
                      <a:r>
                        <a:rPr lang="en-US" sz="1300">
                          <a:solidFill>
                            <a:schemeClr val="tx1"/>
                          </a:solidFill>
                          <a:effectLst/>
                        </a:rPr>
                        <a:t>[name withheld]</a:t>
                      </a:r>
                    </a:p>
                  </a:txBody>
                  <a:tcPr marL="97298" marR="97298" marT="48649" marB="48649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82563" indent="-182563" algn="l" defTabSz="981334" rtl="0" eaLnBrk="1" latinLnBrk="0" hangingPunct="1">
                        <a:lnSpc>
                          <a:spcPct val="100000"/>
                        </a:lnSpc>
                        <a:spcBef>
                          <a:spcPts val="624"/>
                        </a:spcBef>
                        <a:spcAft>
                          <a:spcPct val="0"/>
                        </a:spcAft>
                        <a:buClrTx/>
                        <a:buSzTx/>
                        <a:buFont typeface="Verdana" panose="020B0604030504040204" pitchFamily="34" charset="0"/>
                        <a:buChar char="•"/>
                      </a:pPr>
                      <a:r>
                        <a:rPr lang="en-US" sz="1300">
                          <a:solidFill>
                            <a:schemeClr val="tx1"/>
                          </a:solidFill>
                          <a:effectLst/>
                        </a:rPr>
                        <a:t>Responsibilities divided among the 4 director-level direct reports to the VP of Operations</a:t>
                      </a:r>
                    </a:p>
                  </a:txBody>
                  <a:tcPr marL="97298" marR="97298" marT="48649" marB="48649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82563" marR="0" indent="-182563" algn="l" defTabSz="981334" rtl="0" eaLnBrk="1" fontAlgn="auto" latinLnBrk="0" hangingPunct="1">
                        <a:lnSpc>
                          <a:spcPct val="100000"/>
                        </a:lnSpc>
                        <a:spcBef>
                          <a:spcPts val="624"/>
                        </a:spcBef>
                        <a:spcAft>
                          <a:spcPct val="0"/>
                        </a:spcAft>
                        <a:buClrTx/>
                        <a:buSzTx/>
                        <a:buFont typeface="Verdana" panose="020B0604030504040204" pitchFamily="34" charset="0"/>
                        <a:buChar char="•"/>
                        <a:defRPr>
                          <a:effectLst/>
                        </a:defRPr>
                      </a:pPr>
                      <a:r>
                        <a:rPr lang="en-US" sz="1300">
                          <a:solidFill>
                            <a:schemeClr val="tx1"/>
                          </a:solidFill>
                          <a:effectLst/>
                        </a:rPr>
                        <a:t>None</a:t>
                      </a:r>
                      <a:r>
                        <a:rPr lang="en-US" sz="1300" baseline="0">
                          <a:solidFill>
                            <a:schemeClr val="tx1"/>
                          </a:solidFill>
                          <a:effectLst/>
                        </a:rPr>
                        <a:t> (hire externally)</a:t>
                      </a:r>
                      <a:endParaRPr lang="en-US" sz="130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97298" marR="97298" marT="48649" marB="48649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82563" marR="0" indent="-182563" algn="l" defTabSz="981334" rtl="0" eaLnBrk="1" fontAlgn="auto" latinLnBrk="0" hangingPunct="1">
                        <a:lnSpc>
                          <a:spcPct val="100000"/>
                        </a:lnSpc>
                        <a:spcBef>
                          <a:spcPts val="624"/>
                        </a:spcBef>
                        <a:spcAft>
                          <a:spcPct val="0"/>
                        </a:spcAft>
                        <a:buClrTx/>
                        <a:buSzTx/>
                        <a:buFont typeface="Verdana" panose="020B0604030504040204" pitchFamily="34" charset="0"/>
                        <a:buChar char="•"/>
                        <a:defRPr>
                          <a:effectLst/>
                        </a:defRPr>
                      </a:pPr>
                      <a:r>
                        <a:rPr lang="en-US" sz="1300">
                          <a:solidFill>
                            <a:schemeClr val="tx1"/>
                          </a:solidFill>
                          <a:effectLst/>
                        </a:rPr>
                        <a:t>None</a:t>
                      </a:r>
                      <a:r>
                        <a:rPr lang="en-US" sz="1300" baseline="0">
                          <a:solidFill>
                            <a:schemeClr val="tx1"/>
                          </a:solidFill>
                          <a:effectLst/>
                        </a:rPr>
                        <a:t> (hire externally)</a:t>
                      </a:r>
                      <a:endParaRPr lang="en-US" sz="130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97298" marR="97298" marT="48649" marB="48649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82563" marR="0" indent="-182563" algn="l" defTabSz="981334" rtl="0" eaLnBrk="1" fontAlgn="auto" latinLnBrk="0" hangingPunct="1">
                        <a:lnSpc>
                          <a:spcPct val="100000"/>
                        </a:lnSpc>
                        <a:spcBef>
                          <a:spcPts val="624"/>
                        </a:spcBef>
                        <a:spcAft>
                          <a:spcPct val="0"/>
                        </a:spcAft>
                        <a:buClrTx/>
                        <a:buSzTx/>
                        <a:buFont typeface="Verdana" panose="020B0604030504040204" pitchFamily="34" charset="0"/>
                        <a:buChar char="•"/>
                        <a:defRPr>
                          <a:effectLst/>
                        </a:defRPr>
                      </a:pPr>
                      <a:r>
                        <a:rPr lang="en-US" sz="1300">
                          <a:solidFill>
                            <a:schemeClr val="tx1"/>
                          </a:solidFill>
                          <a:effectLst/>
                        </a:rPr>
                        <a:t>None</a:t>
                      </a:r>
                      <a:r>
                        <a:rPr lang="en-US" sz="1300" baseline="0">
                          <a:solidFill>
                            <a:schemeClr val="tx1"/>
                          </a:solidFill>
                          <a:effectLst/>
                        </a:rPr>
                        <a:t> (hire externally)</a:t>
                      </a:r>
                      <a:endParaRPr lang="en-US" sz="130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97298" marR="97298" marT="48649" marB="48649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33127">
                <a:tc>
                  <a:txBody>
                    <a:bodyPr/>
                    <a:lstStyle/>
                    <a:p>
                      <a:pPr algn="l">
                        <a:spcBef>
                          <a:spcPts val="300"/>
                        </a:spcBef>
                        <a:buClr>
                          <a:schemeClr val="tx1"/>
                        </a:buClr>
                      </a:pPr>
                      <a:r>
                        <a:rPr lang="en-US" sz="1300" b="1">
                          <a:solidFill>
                            <a:schemeClr val="tx1"/>
                          </a:solidFill>
                          <a:effectLst/>
                        </a:rPr>
                        <a:t>VP of Marketing &amp; Communications</a:t>
                      </a:r>
                    </a:p>
                  </a:txBody>
                  <a:tcPr marL="97298" marR="97298" marT="48649" marB="48649">
                    <a:lnL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buClr>
                          <a:schemeClr val="tx1"/>
                        </a:buClr>
                      </a:pPr>
                      <a:r>
                        <a:rPr lang="en-US" sz="1300">
                          <a:solidFill>
                            <a:schemeClr val="tx1"/>
                          </a:solidFill>
                          <a:effectLst/>
                        </a:rPr>
                        <a:t>[name withheld]</a:t>
                      </a:r>
                    </a:p>
                  </a:txBody>
                  <a:tcPr marL="97298" marR="97298" marT="48649" marB="48649">
                    <a:lnL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82563" marR="0" indent="-182563" algn="l" defTabSz="981334" rtl="0" eaLnBrk="1" fontAlgn="auto" latinLnBrk="0" hangingPunct="1">
                        <a:lnSpc>
                          <a:spcPct val="100000"/>
                        </a:lnSpc>
                        <a:spcBef>
                          <a:spcPts val="624"/>
                        </a:spcBef>
                        <a:spcAft>
                          <a:spcPct val="0"/>
                        </a:spcAft>
                        <a:buClrTx/>
                        <a:buSzTx/>
                        <a:buFont typeface="Verdana" panose="020B0604030504040204" pitchFamily="34" charset="0"/>
                        <a:buChar char="•"/>
                        <a:defRPr>
                          <a:effectLst/>
                        </a:defRPr>
                      </a:pPr>
                      <a:r>
                        <a:rPr lang="en-US" sz="1300">
                          <a:solidFill>
                            <a:schemeClr val="tx1"/>
                          </a:solidFill>
                          <a:effectLst/>
                        </a:rPr>
                        <a:t>Director of Marketing and Communications</a:t>
                      </a:r>
                    </a:p>
                  </a:txBody>
                  <a:tcPr marL="97298" marR="97298" marT="48649" marB="48649">
                    <a:lnL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82563" marR="0" indent="-182563" algn="l" defTabSz="981334" rtl="0" eaLnBrk="1" fontAlgn="auto" latinLnBrk="0" hangingPunct="1">
                        <a:lnSpc>
                          <a:spcPct val="100000"/>
                        </a:lnSpc>
                        <a:spcBef>
                          <a:spcPts val="624"/>
                        </a:spcBef>
                        <a:spcAft>
                          <a:spcPct val="0"/>
                        </a:spcAft>
                        <a:buClrTx/>
                        <a:buSzTx/>
                        <a:buFont typeface="Verdana" panose="020B0604030504040204" pitchFamily="34" charset="0"/>
                        <a:buChar char="•"/>
                        <a:defRPr>
                          <a:effectLst/>
                        </a:defRPr>
                      </a:pPr>
                      <a:r>
                        <a:rPr lang="en-US" sz="1300">
                          <a:solidFill>
                            <a:schemeClr val="tx1"/>
                          </a:solidFill>
                          <a:effectLst/>
                        </a:rPr>
                        <a:t>None</a:t>
                      </a:r>
                      <a:r>
                        <a:rPr lang="en-US" sz="1300" baseline="0">
                          <a:solidFill>
                            <a:schemeClr val="tx1"/>
                          </a:solidFill>
                          <a:effectLst/>
                        </a:rPr>
                        <a:t> (hire externally)</a:t>
                      </a:r>
                      <a:endParaRPr lang="en-US" sz="130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97298" marR="97298" marT="48649" marB="48649">
                    <a:lnL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82563" marR="0" indent="-182563" algn="l" defTabSz="981334" rtl="0" eaLnBrk="1" fontAlgn="auto" latinLnBrk="0" hangingPunct="1">
                        <a:lnSpc>
                          <a:spcPct val="100000"/>
                        </a:lnSpc>
                        <a:spcBef>
                          <a:spcPts val="624"/>
                        </a:spcBef>
                        <a:spcAft>
                          <a:spcPct val="0"/>
                        </a:spcAft>
                        <a:buClrTx/>
                        <a:buSzTx/>
                        <a:buFont typeface="Verdana" panose="020B0604030504040204" pitchFamily="34" charset="0"/>
                        <a:buChar char="•"/>
                        <a:defRPr>
                          <a:effectLst/>
                        </a:defRPr>
                      </a:pPr>
                      <a:r>
                        <a:rPr lang="en-US" sz="1300">
                          <a:solidFill>
                            <a:schemeClr val="tx1"/>
                          </a:solidFill>
                          <a:effectLst/>
                        </a:rPr>
                        <a:t>None</a:t>
                      </a:r>
                      <a:r>
                        <a:rPr lang="en-US" sz="1300" baseline="0">
                          <a:solidFill>
                            <a:schemeClr val="tx1"/>
                          </a:solidFill>
                          <a:effectLst/>
                        </a:rPr>
                        <a:t> (hire externally)</a:t>
                      </a:r>
                      <a:endParaRPr lang="en-US" sz="130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97298" marR="97298" marT="48649" marB="48649">
                    <a:lnL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82563" marR="0" indent="-182563" algn="l" defTabSz="981334" rtl="0" eaLnBrk="1" fontAlgn="auto" latinLnBrk="0" hangingPunct="1">
                        <a:lnSpc>
                          <a:spcPct val="100000"/>
                        </a:lnSpc>
                        <a:spcBef>
                          <a:spcPts val="624"/>
                        </a:spcBef>
                        <a:spcAft>
                          <a:spcPct val="0"/>
                        </a:spcAft>
                        <a:buClrTx/>
                        <a:buSzTx/>
                        <a:buFont typeface="Verdana" panose="020B0604030504040204" pitchFamily="34" charset="0"/>
                        <a:buChar char="•"/>
                        <a:defRPr>
                          <a:effectLst/>
                        </a:defRPr>
                      </a:pPr>
                      <a:r>
                        <a:rPr lang="en-US" sz="1300">
                          <a:solidFill>
                            <a:schemeClr val="tx1"/>
                          </a:solidFill>
                          <a:effectLst/>
                        </a:rPr>
                        <a:t>Director of Marketing and Communications</a:t>
                      </a:r>
                    </a:p>
                  </a:txBody>
                  <a:tcPr marL="97298" marR="97298" marT="48649" marB="48649">
                    <a:lnL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3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633127">
                <a:tc>
                  <a:txBody>
                    <a:bodyPr/>
                    <a:lstStyle/>
                    <a:p>
                      <a:pPr algn="l">
                        <a:spcBef>
                          <a:spcPts val="300"/>
                        </a:spcBef>
                        <a:buClr>
                          <a:schemeClr val="tx1"/>
                        </a:buClr>
                      </a:pPr>
                      <a:r>
                        <a:rPr lang="en-US" sz="1300" b="1">
                          <a:solidFill>
                            <a:schemeClr val="tx1"/>
                          </a:solidFill>
                          <a:effectLst/>
                        </a:rPr>
                        <a:t>Director of Human Resources</a:t>
                      </a:r>
                    </a:p>
                  </a:txBody>
                  <a:tcPr marL="97298" marR="97298" marT="48649" marB="48649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buClr>
                          <a:schemeClr val="tx1"/>
                        </a:buClr>
                      </a:pPr>
                      <a:r>
                        <a:rPr lang="en-US" sz="1300">
                          <a:solidFill>
                            <a:schemeClr val="tx1"/>
                          </a:solidFill>
                          <a:effectLst/>
                        </a:rPr>
                        <a:t>[name withheld]</a:t>
                      </a:r>
                    </a:p>
                  </a:txBody>
                  <a:tcPr marL="97298" marR="97298" marT="48649" marB="48649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82563" marR="0" indent="-182563" algn="l" defTabSz="981334" rtl="0" eaLnBrk="1" fontAlgn="auto" latinLnBrk="0" hangingPunct="1">
                        <a:lnSpc>
                          <a:spcPct val="100000"/>
                        </a:lnSpc>
                        <a:spcBef>
                          <a:spcPts val="624"/>
                        </a:spcBef>
                        <a:spcAft>
                          <a:spcPct val="0"/>
                        </a:spcAft>
                        <a:buClrTx/>
                        <a:buSzTx/>
                        <a:buFont typeface="Verdana" panose="020B0604030504040204" pitchFamily="34" charset="0"/>
                        <a:buChar char="•"/>
                        <a:defRPr>
                          <a:effectLst/>
                        </a:defRPr>
                      </a:pPr>
                      <a:r>
                        <a:rPr lang="en-US" sz="1300">
                          <a:solidFill>
                            <a:schemeClr val="tx1"/>
                          </a:solidFill>
                          <a:effectLst/>
                        </a:rPr>
                        <a:t>Responsibilities divided among leadership team</a:t>
                      </a:r>
                    </a:p>
                  </a:txBody>
                  <a:tcPr marL="97298" marR="97298" marT="48649" marB="48649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82563" marR="0" indent="-182563" algn="l" defTabSz="981334" rtl="0" eaLnBrk="1" fontAlgn="auto" latinLnBrk="0" hangingPunct="1">
                        <a:lnSpc>
                          <a:spcPct val="100000"/>
                        </a:lnSpc>
                        <a:spcBef>
                          <a:spcPts val="624"/>
                        </a:spcBef>
                        <a:spcAft>
                          <a:spcPct val="0"/>
                        </a:spcAft>
                        <a:buClrTx/>
                        <a:buSzTx/>
                        <a:buFont typeface="Verdana" panose="020B0604030504040204" pitchFamily="34" charset="0"/>
                        <a:buChar char="•"/>
                        <a:defRPr>
                          <a:effectLst/>
                        </a:defRPr>
                      </a:pPr>
                      <a:r>
                        <a:rPr lang="en-US" sz="1300">
                          <a:solidFill>
                            <a:schemeClr val="tx1"/>
                          </a:solidFill>
                          <a:effectLst/>
                        </a:rPr>
                        <a:t>None</a:t>
                      </a:r>
                      <a:r>
                        <a:rPr lang="en-US" sz="1300" baseline="0">
                          <a:solidFill>
                            <a:schemeClr val="tx1"/>
                          </a:solidFill>
                          <a:effectLst/>
                        </a:rPr>
                        <a:t> (hire externally)</a:t>
                      </a:r>
                      <a:endParaRPr lang="en-US" sz="130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97298" marR="97298" marT="48649" marB="48649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82563" marR="0" indent="-182563" algn="l" defTabSz="981334" rtl="0" eaLnBrk="1" fontAlgn="auto" latinLnBrk="0" hangingPunct="1">
                        <a:lnSpc>
                          <a:spcPct val="100000"/>
                        </a:lnSpc>
                        <a:spcBef>
                          <a:spcPts val="624"/>
                        </a:spcBef>
                        <a:spcAft>
                          <a:spcPct val="0"/>
                        </a:spcAft>
                        <a:buClrTx/>
                        <a:buSzTx/>
                        <a:buFont typeface="Verdana" panose="020B0604030504040204" pitchFamily="34" charset="0"/>
                        <a:buChar char="•"/>
                        <a:defRPr>
                          <a:effectLst/>
                        </a:defRPr>
                      </a:pPr>
                      <a:r>
                        <a:rPr lang="en-US" sz="1300">
                          <a:solidFill>
                            <a:schemeClr val="tx1"/>
                          </a:solidFill>
                          <a:effectLst/>
                        </a:rPr>
                        <a:t>None</a:t>
                      </a:r>
                      <a:r>
                        <a:rPr lang="en-US" sz="1300" baseline="0">
                          <a:solidFill>
                            <a:schemeClr val="tx1"/>
                          </a:solidFill>
                          <a:effectLst/>
                        </a:rPr>
                        <a:t> (hire externally)</a:t>
                      </a:r>
                      <a:endParaRPr lang="en-US" sz="130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97298" marR="97298" marT="48649" marB="48649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82563" marR="0" indent="-182563" algn="l" defTabSz="981334" rtl="0" eaLnBrk="1" fontAlgn="auto" latinLnBrk="0" hangingPunct="1">
                        <a:lnSpc>
                          <a:spcPct val="100000"/>
                        </a:lnSpc>
                        <a:spcBef>
                          <a:spcPts val="624"/>
                        </a:spcBef>
                        <a:spcAft>
                          <a:spcPct val="0"/>
                        </a:spcAft>
                        <a:buClrTx/>
                        <a:buSzTx/>
                        <a:buFont typeface="Verdana" panose="020B0604030504040204" pitchFamily="34" charset="0"/>
                        <a:buChar char="•"/>
                        <a:defRPr>
                          <a:effectLst/>
                        </a:defRPr>
                      </a:pPr>
                      <a:r>
                        <a:rPr lang="en-US" sz="1300">
                          <a:solidFill>
                            <a:schemeClr val="tx1"/>
                          </a:solidFill>
                          <a:effectLst/>
                        </a:rPr>
                        <a:t>None</a:t>
                      </a:r>
                      <a:r>
                        <a:rPr lang="en-US" sz="1300" baseline="0">
                          <a:solidFill>
                            <a:schemeClr val="tx1"/>
                          </a:solidFill>
                          <a:effectLst/>
                        </a:rPr>
                        <a:t> (hire externally)</a:t>
                      </a:r>
                      <a:endParaRPr lang="en-US" sz="130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97298" marR="97298" marT="48649" marB="48649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5" name="Title 1"/>
          <p:cNvSpPr>
            <a:spLocks noGrp="1"/>
          </p:cNvSpPr>
          <p:nvPr>
            <p:ph type="title"/>
          </p:nvPr>
        </p:nvSpPr>
        <p:spPr>
          <a:effectLst/>
        </p:spPr>
        <p:txBody>
          <a:bodyPr/>
          <a:lstStyle/>
          <a:p>
            <a:r>
              <a:rPr lang="en-US" b="1">
                <a:effectLst/>
              </a:rPr>
              <a:t>Org B</a:t>
            </a:r>
            <a:r>
              <a:rPr lang="en-US">
                <a:effectLst/>
              </a:rPr>
              <a:t>: Leadership team succession plans </a:t>
            </a:r>
          </a:p>
        </p:txBody>
      </p:sp>
      <p:sp>
        <p:nvSpPr>
          <p:cNvPr id="3" name="BainBulletsConfiguration" hidden="1"/>
          <p:cNvSpPr txBox="1"/>
          <p:nvPr/>
        </p:nvSpPr>
        <p:spPr>
          <a:xfrm>
            <a:off x="12700" y="12700"/>
            <a:ext cx="8890000" cy="107722"/>
          </a:xfrm>
          <a:prstGeom prst="rect">
            <a:avLst/>
          </a:prstGeom>
          <a:noFill/>
          <a:effectLst/>
        </p:spPr>
        <p:txBody>
          <a:bodyPr vert="horz" wrap="square" lIns="45720" rIns="45720" rtlCol="0">
            <a:spAutoFit/>
          </a:bodyPr>
          <a:lstStyle/>
          <a:p>
            <a:r>
              <a:rPr lang="en-US" sz="100">
                <a:solidFill>
                  <a:srgbClr val="FFFFFF"/>
                </a:solidFill>
                <a:effectLst/>
              </a:rPr>
              <a:t>4_85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384047" y="1122330"/>
            <a:ext cx="9198864" cy="461665"/>
          </a:xfrm>
          <a:prstGeom prst="rect">
            <a:avLst/>
          </a:prstGeom>
          <a:noFill/>
          <a:effectLst/>
        </p:spPr>
        <p:txBody>
          <a:bodyPr wrap="square" lIns="0" rIns="45720" rtlCol="0">
            <a:spAutoFit/>
          </a:bodyPr>
          <a:lstStyle/>
          <a:p>
            <a:r>
              <a:rPr lang="en-US" sz="2400">
                <a:effectLst/>
              </a:rPr>
              <a:t>Org B is an Atlanta-based nonprofit with a budget of ~$10M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87383" y="396016"/>
            <a:ext cx="1014984" cy="1012640"/>
          </a:xfrm>
          <a:prstGeom prst="rect">
            <a:avLst/>
          </a:prstGeom>
          <a:solidFill>
            <a:schemeClr val="tx2"/>
          </a:solidFill>
          <a:effectLst/>
        </p:spPr>
      </p:pic>
    </p:spTree>
    <p:extLst>
      <p:ext uri="{BB962C8B-B14F-4D97-AF65-F5344CB8AC3E}">
        <p14:creationId xmlns:p14="http://schemas.microsoft.com/office/powerpoint/2010/main" val="3178724096"/>
      </p:ext>
    </p:extLst>
  </p:cSld>
  <p:clrMapOvr>
    <a:masterClrMapping/>
  </p:clrMapOvr>
  <p:transition/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NET" val="4.0.30319.42000"/>
  <p:tag name="AS_OS" val="Microsoft Windows NT 10.0.14393.0"/>
  <p:tag name="AS_RELEASE_DATE" val="2015.05.16"/>
  <p:tag name="AS_TITLE" val="Aspose.Slides for .NET 4.0 Client Profile"/>
  <p:tag name="AS_VERSION" val="15.5.0.0"/>
  <p:tag name="MEKKOFORMATS" val="&lt;MekkoFormats&gt;&lt;NumberFormat DecimalSeparator=&quot;.&quot; ThousandSeparator=&quot;,&quot; NegativeNumberFormat=&quot;1&quot; /&gt;&lt;Font&gt;&lt;Output_Font_Name Default=&quot;Verdana&quot; UsePPTTheme=&quot;True&quot; /&gt;&lt;/Font&gt;&lt;/MekkoFormats&gt;"/>
  <p:tag name="OFFICE" val="Bridgespan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VCT-BODYINDENTATION" val="0;21.37504;35.87496;45.25;60.25;82.87504;97.92001;114.48;"/>
  <p:tag name="VCT-BULLETVISIBILITY" val="G****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AINBULLETSACTIVATED" val="False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AINBULLETSACTIVATED" val="True"/>
  <p:tag name="BAINBULLETSLEVELSFINGERPRINT" val="-1334269349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AINBULLETSACTIVATED" val="True"/>
  <p:tag name="BAINBULLETSLEVELSFINGERPRINT" val="-1110032322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AINBULLETSACTIVATED" val="True"/>
  <p:tag name="BAINBULLETSLEVELSFINGERPRINT" val="-499649642"/>
</p:tagLst>
</file>

<file path=ppt/theme/theme1.xml><?xml version="1.0" encoding="utf-8"?>
<a:theme xmlns:a="http://schemas.openxmlformats.org/drawingml/2006/main" name="Bridgespan">
  <a:themeElements>
    <a:clrScheme name="Bridgespan">
      <a:dk1>
        <a:srgbClr val="464547"/>
      </a:dk1>
      <a:lt1>
        <a:srgbClr val="D0D1D3"/>
      </a:lt1>
      <a:dk2>
        <a:srgbClr val="FFFFFF"/>
      </a:dk2>
      <a:lt2>
        <a:srgbClr val="00437A"/>
      </a:lt2>
      <a:accent1>
        <a:srgbClr val="00A9E0"/>
      </a:accent1>
      <a:accent2>
        <a:srgbClr val="F08613"/>
      </a:accent2>
      <a:accent3>
        <a:srgbClr val="747678"/>
      </a:accent3>
      <a:accent4>
        <a:srgbClr val="008542"/>
      </a:accent4>
      <a:accent5>
        <a:srgbClr val="7AB800"/>
      </a:accent5>
      <a:accent6>
        <a:srgbClr val="70CDE3"/>
      </a:accent6>
      <a:hlink>
        <a:srgbClr val="00A9E0"/>
      </a:hlink>
      <a:folHlink>
        <a:srgbClr val="00A9E0"/>
      </a:folHlink>
    </a:clrScheme>
    <a:fontScheme name="Bridgespan">
      <a:majorFont>
        <a:latin typeface="Calibri"/>
        <a:ea typeface="Arial"/>
        <a:cs typeface="Arial"/>
      </a:majorFont>
      <a:minorFont>
        <a:latin typeface="Calibri"/>
        <a:ea typeface="Arial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  <a:tileRect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  <a:extrusionClr>
              <a:prstClr val="black"/>
            </a:extrusionClr>
            <a:contourClr>
              <a:prstClr val="black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  <a:tileRect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>
    <a:spDef>
      <a:spPr>
        <a:solidFill>
          <a:schemeClr val="accent1"/>
        </a:solidFill>
        <a:ln w="19050">
          <a:noFill/>
        </a:ln>
      </a:spPr>
      <a:bodyPr lIns="36000" tIns="36000" rIns="36000" bIns="36000" rtlCol="0" anchor="ctr"/>
      <a:lstStyle>
        <a:defPPr algn="ctr">
          <a:defRPr sz="1800" dirty="0" smtClean="0">
            <a:solidFill>
              <a:schemeClr val="tx2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22225" cap="rnd">
          <a:solidFill>
            <a:schemeClr val="accent1"/>
          </a:solidFill>
          <a:headEnd type="none" w="med" len="med"/>
          <a:tailEnd type="none" w="med" len="med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45720" rIns="45720" rtlCol="0">
        <a:spAutoFit/>
      </a:bodyPr>
      <a:lstStyle>
        <a:defPPr>
          <a:defRPr sz="1800" dirty="0" smtClean="0"/>
        </a:defPPr>
      </a:lstStyle>
    </a:txDef>
  </a:objectDefaults>
  <a:extraClrSchemeLst/>
  <a:custClrLst>
    <a:custClr name="TBG Grey 40">
      <a:srgbClr val="D0D1D3"/>
    </a:custClr>
    <a:custClr name="TBG Grey 60">
      <a:srgbClr val="BBBBB4"/>
    </a:custClr>
    <a:custClr name="TBG Grey 80">
      <a:srgbClr val="A5A6A9"/>
    </a:custClr>
    <a:custClr name="TBG Med Grey">
      <a:srgbClr val="747678"/>
    </a:custClr>
    <a:custClr name="TBG Dark Grey">
      <a:srgbClr val="5F6062"/>
    </a:custClr>
    <a:custClr name="Black">
      <a:srgbClr val="000000"/>
    </a:custClr>
    <a:custClr name="TBG Light Blue">
      <a:srgbClr val="70CDE3"/>
    </a:custClr>
    <a:custClr name="TBG Med Blue">
      <a:srgbClr val="00A9E0"/>
    </a:custClr>
    <a:custClr name="TBG Dark Blue">
      <a:srgbClr val="00437A"/>
    </a:custClr>
    <a:custClr name="TBG Lime">
      <a:srgbClr val="C1D82F"/>
    </a:custClr>
    <a:custClr name="TBG Purple">
      <a:srgbClr val="8F689E"/>
    </a:custClr>
    <a:custClr name="TBG Hay">
      <a:srgbClr val="DAC792"/>
    </a:custClr>
    <a:custClr name="TBG Red">
      <a:srgbClr val="F15D22"/>
    </a:custClr>
    <a:custClr name="TBG Yellow">
      <a:srgbClr val="FFCF01"/>
    </a:custClr>
  </a:custClrLst>
  <a:extLst>
    <a:ext uri="{05A4C25C-085E-4340-85A3-A5531E510DB2}">
      <thm15:themeFamily xmlns:thm15="http://schemas.microsoft.com/office/thememl/2012/main" name="Bridgespan.potx" id="{F8510047-B998-4519-9BAB-D9947B2C134A}" vid="{CFB5DDB1-77AA-4B14-95FA-71EADEDB90C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  <a:tileRect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  <a:tileRect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</TotalTime>
  <Words>543</Words>
  <Application>Microsoft Office PowerPoint</Application>
  <PresentationFormat>Custom</PresentationFormat>
  <Paragraphs>109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8" baseType="lpstr">
      <vt:lpstr>Arial</vt:lpstr>
      <vt:lpstr>Calibri</vt:lpstr>
      <vt:lpstr>Marlett</vt:lpstr>
      <vt:lpstr>Verdana</vt:lpstr>
      <vt:lpstr>Bridgespan</vt:lpstr>
      <vt:lpstr>Individual work – Draft a succession plan for  your position</vt:lpstr>
      <vt:lpstr>Org A: Leadership team succession plans </vt:lpstr>
      <vt:lpstr>Org B: Leadership team succession plans </vt:lpstr>
    </vt:vector>
  </TitlesOfParts>
  <Manager/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Building Future Leaders: Co-create development plans and create individual succession plans</dc:title>
  <dc:creator>Jenn Ripkin, SPHR, SHRM-SCP</dc:creator>
  <cp:lastModifiedBy>Jay Kenney, PHD</cp:lastModifiedBy>
  <cp:revision>3</cp:revision>
  <dcterms:created xsi:type="dcterms:W3CDTF">2018-01-22T06:30:33Z</dcterms:created>
  <dcterms:modified xsi:type="dcterms:W3CDTF">2019-04-29T19:47:27Z</dcterms:modified>
</cp:coreProperties>
</file>