
<file path=[Content_Types].xml><?xml version="1.0" encoding="utf-8"?>
<Types xmlns="http://schemas.openxmlformats.org/package/2006/content-types">
  <Default Extension="emf" ContentType="image/x-emf"/>
  <Default Extension="fntdata" ContentType="application/x-fontdata"/>
  <Default Extension="png" ContentType="image/png"/>
  <Default Extension="pptx" ContentType="application/vnd.openxmlformats-officedocument.presentationml.presentatio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
  </p:notesMasterIdLst>
  <p:sldIdLst>
    <p:sldId id="262" r:id="rId2"/>
    <p:sldId id="515" r:id="rId3"/>
    <p:sldId id="499" r:id="rId4"/>
    <p:sldId id="518" r:id="rId5"/>
    <p:sldId id="264" r:id="rId6"/>
    <p:sldId id="519" r:id="rId7"/>
  </p:sldIdLst>
  <p:sldSz cx="12192000" cy="6858000"/>
  <p:notesSz cx="6858000" cy="9144000"/>
  <p:embeddedFontLst>
    <p:embeddedFont>
      <p:font typeface="Calibri" panose="020F0502020204030204" pitchFamily="34" charset="0"/>
      <p:regular r:id="rId9"/>
      <p:bold r:id="rId10"/>
      <p:italic r:id="rId11"/>
      <p:boldItalic r:id="rId12"/>
    </p:embeddedFont>
    <p:embeddedFont>
      <p:font typeface="Roboto" panose="02000000000000000000" pitchFamily="2" charset="0"/>
      <p:regular r:id="rId13"/>
      <p:bold r:id="rId14"/>
      <p:italic r:id="rId15"/>
      <p:boldItalic r:id="rId16"/>
    </p:embeddedFont>
    <p:embeddedFont>
      <p:font typeface="Roboto Medium" panose="02000000000000000000" pitchFamily="2" charset="0"/>
      <p:regular r:id="rId17"/>
      <p:bold r:id="rId18"/>
      <p:italic r:id="rId19"/>
      <p:boldItalic r:id="rId20"/>
    </p:embeddedFont>
    <p:embeddedFont>
      <p:font typeface="Sora SemiBold" pitchFamily="2" charset="0"/>
      <p:regular r:id="rId21"/>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7" roundtripDataSignature="AMtx7miqxgyLoI7lT0iyi3zZTBduOlvA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4660" autoAdjust="0"/>
  </p:normalViewPr>
  <p:slideViewPr>
    <p:cSldViewPr snapToGrid="0">
      <p:cViewPr varScale="1">
        <p:scale>
          <a:sx n="82" d="100"/>
          <a:sy n="82" d="100"/>
        </p:scale>
        <p:origin x="370" y="5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19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13.fntdata"/><Relationship Id="rId68"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67" Type="http://customschemas.google.com/relationships/presentationmetadata" Target="metadata"/><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font" Target="fonts/font14.fntdata"/><Relationship Id="rId6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8754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dk2"/>
        </a:solidFill>
        <a:effectLst/>
      </p:bgPr>
    </p:bg>
    <p:spTree>
      <p:nvGrpSpPr>
        <p:cNvPr id="1" name="Shape 45"/>
        <p:cNvGrpSpPr/>
        <p:nvPr/>
      </p:nvGrpSpPr>
      <p:grpSpPr>
        <a:xfrm>
          <a:off x="0" y="0"/>
          <a:ext cx="0" cy="0"/>
          <a:chOff x="0" y="0"/>
          <a:chExt cx="0" cy="0"/>
        </a:xfrm>
      </p:grpSpPr>
      <p:sp>
        <p:nvSpPr>
          <p:cNvPr id="46" name="Google Shape;46;p20"/>
          <p:cNvSpPr txBox="1">
            <a:spLocks noGrp="1"/>
          </p:cNvSpPr>
          <p:nvPr>
            <p:ph type="title"/>
          </p:nvPr>
        </p:nvSpPr>
        <p:spPr>
          <a:xfrm>
            <a:off x="839788" y="771115"/>
            <a:ext cx="10515600" cy="6254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4400"/>
              <a:buFont typeface="Sora SemiBold"/>
              <a:buNone/>
              <a:defRPr sz="4400" b="1" i="0" u="none" strike="noStrike" cap="none">
                <a:solidFill>
                  <a:schemeClr val="accent1"/>
                </a:solidFill>
                <a:latin typeface="Sora SemiBold"/>
                <a:ea typeface="Sora SemiBold"/>
                <a:cs typeface="Sora SemiBold"/>
                <a:sym typeface="Sora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 name="Google Shape;47;p20"/>
          <p:cNvSpPr txBox="1">
            <a:spLocks noGrp="1"/>
          </p:cNvSpPr>
          <p:nvPr>
            <p:ph type="body" idx="1"/>
          </p:nvPr>
        </p:nvSpPr>
        <p:spPr>
          <a:xfrm>
            <a:off x="838200" y="1481138"/>
            <a:ext cx="5157787" cy="511585"/>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accent1"/>
              </a:buClr>
              <a:buSzPts val="2400"/>
              <a:buFont typeface="Arial"/>
              <a:buNone/>
              <a:defRPr sz="2400" b="0" i="0" u="none" strike="noStrike" cap="none">
                <a:solidFill>
                  <a:schemeClr val="accent1"/>
                </a:solidFill>
                <a:latin typeface="Roboto Medium"/>
                <a:ea typeface="Roboto Medium"/>
                <a:cs typeface="Roboto Medium"/>
                <a:sym typeface="Roboto Medium"/>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Roboto"/>
                <a:ea typeface="Roboto"/>
                <a:cs typeface="Roboto"/>
                <a:sym typeface="Roboto"/>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Roboto"/>
                <a:ea typeface="Roboto"/>
                <a:cs typeface="Roboto"/>
                <a:sym typeface="Roboto"/>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Roboto"/>
                <a:ea typeface="Roboto"/>
                <a:cs typeface="Roboto"/>
                <a:sym typeface="Roboto"/>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Roboto"/>
                <a:ea typeface="Roboto"/>
                <a:cs typeface="Roboto"/>
                <a:sym typeface="Roboto"/>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cxnSp>
        <p:nvCxnSpPr>
          <p:cNvPr id="48" name="Google Shape;48;p20"/>
          <p:cNvCxnSpPr/>
          <p:nvPr/>
        </p:nvCxnSpPr>
        <p:spPr>
          <a:xfrm>
            <a:off x="310243" y="6204858"/>
            <a:ext cx="11462657" cy="0"/>
          </a:xfrm>
          <a:prstGeom prst="straightConnector1">
            <a:avLst/>
          </a:prstGeom>
          <a:noFill/>
          <a:ln w="25400" cap="flat" cmpd="sng">
            <a:solidFill>
              <a:schemeClr val="lt1"/>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07E8A4-6331-45B1-DF67-ABA49C902CDB}"/>
              </a:ext>
            </a:extLst>
          </p:cNvPr>
          <p:cNvSpPr>
            <a:spLocks noGrp="1"/>
          </p:cNvSpPr>
          <p:nvPr>
            <p:ph type="dt" sz="half" idx="10"/>
          </p:nvPr>
        </p:nvSpPr>
        <p:spPr/>
        <p:txBody>
          <a:bodyPr/>
          <a:lstStyle/>
          <a:p>
            <a:fld id="{8979241D-039B-964C-ABBB-0B4630E550F9}" type="datetimeFigureOut">
              <a:rPr lang="en-US" smtClean="0"/>
              <a:t>5/3/2023</a:t>
            </a:fld>
            <a:endParaRPr lang="en-US"/>
          </a:p>
        </p:txBody>
      </p:sp>
      <p:sp>
        <p:nvSpPr>
          <p:cNvPr id="3" name="Footer Placeholder 2">
            <a:extLst>
              <a:ext uri="{FF2B5EF4-FFF2-40B4-BE49-F238E27FC236}">
                <a16:creationId xmlns:a16="http://schemas.microsoft.com/office/drawing/2014/main" id="{D87B42B5-78D7-A65A-E7EB-64574DD3D3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3839DC-6D37-CCF8-5E69-E6A4439B9177}"/>
              </a:ext>
            </a:extLst>
          </p:cNvPr>
          <p:cNvSpPr>
            <a:spLocks noGrp="1"/>
          </p:cNvSpPr>
          <p:nvPr>
            <p:ph type="sldNum" sz="quarter" idx="12"/>
          </p:nvPr>
        </p:nvSpPr>
        <p:spPr/>
        <p:txBody>
          <a:bodyPr/>
          <a:lstStyle/>
          <a:p>
            <a:fld id="{2EE87188-31E4-BC4A-BADA-1938AC84746C}" type="slidenum">
              <a:rPr lang="en-US" smtClean="0"/>
              <a:t>‹#›</a:t>
            </a:fld>
            <a:endParaRPr lang="en-US"/>
          </a:p>
        </p:txBody>
      </p:sp>
    </p:spTree>
    <p:extLst>
      <p:ext uri="{BB962C8B-B14F-4D97-AF65-F5344CB8AC3E}">
        <p14:creationId xmlns:p14="http://schemas.microsoft.com/office/powerpoint/2010/main" val="19822362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5" r:id="rId1"/>
    <p:sldLayoutId id="2147483656"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PowerPoint_Presentation.pptx"/><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ideo" Target="https://www.youtube.com/embed/hVytN7Qdby0?feature=oembed"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3" name="Title 2">
            <a:extLst>
              <a:ext uri="{FF2B5EF4-FFF2-40B4-BE49-F238E27FC236}">
                <a16:creationId xmlns:a16="http://schemas.microsoft.com/office/drawing/2014/main" id="{CA66B1BB-8E5A-191E-F672-CA131C696340}"/>
              </a:ext>
            </a:extLst>
          </p:cNvPr>
          <p:cNvSpPr>
            <a:spLocks noGrp="1"/>
          </p:cNvSpPr>
          <p:nvPr>
            <p:ph type="title"/>
          </p:nvPr>
        </p:nvSpPr>
        <p:spPr>
          <a:xfrm>
            <a:off x="283779" y="282878"/>
            <a:ext cx="11351173" cy="1903274"/>
          </a:xfrm>
        </p:spPr>
        <p:txBody>
          <a:bodyPr>
            <a:normAutofit fontScale="90000"/>
          </a:bodyPr>
          <a:lstStyle/>
          <a:p>
            <a:pPr marL="0" marR="0" algn="ctr">
              <a:lnSpc>
                <a:spcPct val="107000"/>
              </a:lnSpc>
              <a:spcBef>
                <a:spcPts val="0"/>
              </a:spcBef>
              <a:spcAft>
                <a:spcPts val="800"/>
              </a:spcAft>
            </a:pPr>
            <a:r>
              <a:rPr lang="en-US" sz="3300"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Good morning! Thank you for joining us.</a:t>
            </a:r>
            <a:br>
              <a:rPr lang="en-US" sz="2800"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br>
            <a:br>
              <a:rPr lang="en-US"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2800"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When you sit at your table, please introduce yourself to your neighbors.  </a:t>
            </a:r>
            <a:br>
              <a:rPr lang="en-US" sz="2800"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br>
            <a:r>
              <a:rPr lang="en-US" sz="2800"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To help get the conversation going, we encourage you to use the questions below. </a:t>
            </a:r>
            <a:br>
              <a:rPr lang="en-US" dirty="0">
                <a:solidFill>
                  <a:schemeClr val="bg1"/>
                </a:solidFill>
              </a:rPr>
            </a:br>
            <a:endParaRPr lang="en-US" sz="2200" dirty="0">
              <a:solidFill>
                <a:schemeClr val="bg1"/>
              </a:solidFill>
            </a:endParaRPr>
          </a:p>
        </p:txBody>
      </p:sp>
      <p:sp>
        <p:nvSpPr>
          <p:cNvPr id="6" name="TextBox 5">
            <a:extLst>
              <a:ext uri="{FF2B5EF4-FFF2-40B4-BE49-F238E27FC236}">
                <a16:creationId xmlns:a16="http://schemas.microsoft.com/office/drawing/2014/main" id="{0736C245-8F2A-870D-25AE-EC9405DE704A}"/>
              </a:ext>
            </a:extLst>
          </p:cNvPr>
          <p:cNvSpPr txBox="1"/>
          <p:nvPr/>
        </p:nvSpPr>
        <p:spPr>
          <a:xfrm>
            <a:off x="630622" y="2759623"/>
            <a:ext cx="11004330" cy="3311676"/>
          </a:xfrm>
          <a:prstGeom prst="rect">
            <a:avLst/>
          </a:prstGeom>
          <a:noFill/>
        </p:spPr>
        <p:txBody>
          <a:bodyPr wrap="square" rtlCol="0">
            <a:spAutoFit/>
          </a:bodyPr>
          <a:lstStyle/>
          <a:p>
            <a:r>
              <a:rPr lang="en-US" sz="2500" kern="100" dirty="0">
                <a:solidFill>
                  <a:schemeClr val="bg1"/>
                </a:solidFill>
                <a:latin typeface="Calibri" panose="020F0502020204030204" pitchFamily="34" charset="0"/>
                <a:cs typeface="Calibri" panose="020F0502020204030204" pitchFamily="34" charset="0"/>
              </a:rPr>
              <a:t>1. What are you watching, reading, or thinking about now?</a:t>
            </a:r>
          </a:p>
          <a:p>
            <a:endParaRPr lang="en-US" sz="2500" kern="100" dirty="0">
              <a:solidFill>
                <a:schemeClr val="bg1"/>
              </a:solidFill>
              <a:latin typeface="Calibri" panose="020F0502020204030204" pitchFamily="34" charset="0"/>
              <a:cs typeface="Calibri" panose="020F0502020204030204" pitchFamily="34" charset="0"/>
            </a:endParaRPr>
          </a:p>
          <a:p>
            <a:r>
              <a:rPr lang="en-US" sz="2500" kern="100" dirty="0">
                <a:solidFill>
                  <a:schemeClr val="bg1"/>
                </a:solidFill>
                <a:latin typeface="Calibri" panose="020F0502020204030204" pitchFamily="34" charset="0"/>
                <a:cs typeface="Calibri" panose="020F0502020204030204" pitchFamily="34" charset="0"/>
              </a:rPr>
              <a:t>2. What are your favorite comfort foods? </a:t>
            </a:r>
          </a:p>
          <a:p>
            <a:r>
              <a:rPr lang="en-US" sz="2500" kern="100" dirty="0">
                <a:solidFill>
                  <a:schemeClr val="bg1"/>
                </a:solidFill>
                <a:latin typeface="Calibri" panose="020F0502020204030204" pitchFamily="34" charset="0"/>
                <a:cs typeface="Calibri" panose="020F0502020204030204" pitchFamily="34" charset="0"/>
              </a:rPr>
              <a:t> </a:t>
            </a:r>
          </a:p>
          <a:p>
            <a:pPr marR="0" lvl="0">
              <a:lnSpc>
                <a:spcPct val="107000"/>
              </a:lnSpc>
              <a:spcBef>
                <a:spcPts val="0"/>
              </a:spcBef>
              <a:spcAft>
                <a:spcPts val="800"/>
              </a:spcAft>
            </a:pPr>
            <a:r>
              <a:rPr lang="en-US" sz="2500" kern="100" dirty="0">
                <a:solidFill>
                  <a:schemeClr val="bg1"/>
                </a:solidFill>
                <a:latin typeface="Calibri" panose="020F0502020204030204" pitchFamily="34" charset="0"/>
                <a:cs typeface="Calibri" panose="020F0502020204030204" pitchFamily="34" charset="0"/>
              </a:rPr>
              <a:t>3. Where did you grow up? And what do you carry from that place(s)?</a:t>
            </a:r>
          </a:p>
          <a:p>
            <a:pPr marR="0" lvl="0">
              <a:lnSpc>
                <a:spcPct val="107000"/>
              </a:lnSpc>
              <a:spcBef>
                <a:spcPts val="0"/>
              </a:spcBef>
              <a:spcAft>
                <a:spcPts val="800"/>
              </a:spcAft>
            </a:pPr>
            <a:endParaRPr lang="en-US" sz="1000" kern="100" dirty="0">
              <a:solidFill>
                <a:schemeClr val="bg1"/>
              </a:solidFill>
              <a:latin typeface="Calibri" panose="020F0502020204030204" pitchFamily="34" charset="0"/>
              <a:cs typeface="Calibri" panose="020F0502020204030204" pitchFamily="34" charset="0"/>
            </a:endParaRPr>
          </a:p>
          <a:p>
            <a:pPr marR="0" lvl="0">
              <a:lnSpc>
                <a:spcPct val="107000"/>
              </a:lnSpc>
              <a:spcBef>
                <a:spcPts val="0"/>
              </a:spcBef>
              <a:spcAft>
                <a:spcPts val="800"/>
              </a:spcAft>
            </a:pPr>
            <a:r>
              <a:rPr lang="en-US" sz="2500" kern="100" dirty="0">
                <a:solidFill>
                  <a:schemeClr val="bg1"/>
                </a:solidFill>
                <a:latin typeface="Calibri" panose="020F0502020204030204" pitchFamily="34" charset="0"/>
                <a:cs typeface="Calibri" panose="020F0502020204030204" pitchFamily="34" charset="0"/>
              </a:rPr>
              <a:t>4.  What is your biggest takeaway from </a:t>
            </a:r>
            <a:r>
              <a:rPr lang="en-US" sz="2500" kern="100" dirty="0" err="1">
                <a:solidFill>
                  <a:schemeClr val="bg1"/>
                </a:solidFill>
                <a:latin typeface="Calibri" panose="020F0502020204030204" pitchFamily="34" charset="0"/>
                <a:cs typeface="Calibri" panose="020F0502020204030204" pitchFamily="34" charset="0"/>
              </a:rPr>
              <a:t>PowerNET</a:t>
            </a:r>
            <a:r>
              <a:rPr lang="en-US" sz="2500" kern="100" dirty="0">
                <a:solidFill>
                  <a:schemeClr val="bg1"/>
                </a:solidFill>
                <a:latin typeface="Calibri" panose="020F0502020204030204" pitchFamily="34" charset="0"/>
                <a:cs typeface="Calibri" panose="020F0502020204030204" pitchFamily="34" charset="0"/>
              </a:rPr>
              <a:t> 2023?</a:t>
            </a:r>
          </a:p>
          <a:p>
            <a:endParaRPr lang="en-US" sz="2500" kern="100" dirty="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7F5B2A-076A-C5E1-0DB4-28F9F7D05EEB}"/>
              </a:ext>
            </a:extLst>
          </p:cNvPr>
          <p:cNvSpPr>
            <a:spLocks noGrp="1"/>
          </p:cNvSpPr>
          <p:nvPr>
            <p:ph type="sldNum" sz="quarter" idx="12"/>
          </p:nvPr>
        </p:nvSpPr>
        <p:spPr/>
        <p:txBody>
          <a:bodyPr/>
          <a:lstStyle/>
          <a:p>
            <a:fld id="{2EE87188-31E4-BC4A-BADA-1938AC84746C}" type="slidenum">
              <a:rPr lang="en-US" smtClean="0"/>
              <a:t>2</a:t>
            </a:fld>
            <a:endParaRPr lang="en-US"/>
          </a:p>
        </p:txBody>
      </p:sp>
      <p:pic>
        <p:nvPicPr>
          <p:cNvPr id="5" name="Picture 4" descr="A picture containing text, clipart&#10;&#10;Description automatically generated">
            <a:extLst>
              <a:ext uri="{FF2B5EF4-FFF2-40B4-BE49-F238E27FC236}">
                <a16:creationId xmlns:a16="http://schemas.microsoft.com/office/drawing/2014/main" id="{CF29AB3A-BDF2-8761-3C61-58CD227A7AD7}"/>
              </a:ext>
            </a:extLst>
          </p:cNvPr>
          <p:cNvPicPr>
            <a:picLocks noChangeAspect="1"/>
          </p:cNvPicPr>
          <p:nvPr/>
        </p:nvPicPr>
        <p:blipFill>
          <a:blip r:embed="rId2"/>
          <a:stretch>
            <a:fillRect/>
          </a:stretch>
        </p:blipFill>
        <p:spPr>
          <a:xfrm>
            <a:off x="0" y="1174129"/>
            <a:ext cx="12182280" cy="3777258"/>
          </a:xfrm>
          <a:prstGeom prst="rect">
            <a:avLst/>
          </a:prstGeom>
        </p:spPr>
      </p:pic>
    </p:spTree>
    <p:extLst>
      <p:ext uri="{BB962C8B-B14F-4D97-AF65-F5344CB8AC3E}">
        <p14:creationId xmlns:p14="http://schemas.microsoft.com/office/powerpoint/2010/main" val="1867491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hlinkClick r:id="" action="ppaction://ole?verb=0"/>
            <a:extLst>
              <a:ext uri="{FF2B5EF4-FFF2-40B4-BE49-F238E27FC236}">
                <a16:creationId xmlns:a16="http://schemas.microsoft.com/office/drawing/2014/main" id="{6F515F5A-1B3C-97F1-00D4-A9C2131C84D7}"/>
              </a:ext>
            </a:extLst>
          </p:cNvPr>
          <p:cNvGraphicFramePr>
            <a:graphicFrameLocks noChangeAspect="1"/>
          </p:cNvGraphicFramePr>
          <p:nvPr>
            <p:extLst>
              <p:ext uri="{D42A27DB-BD31-4B8C-83A1-F6EECF244321}">
                <p14:modId xmlns:p14="http://schemas.microsoft.com/office/powerpoint/2010/main" val="3980091865"/>
              </p:ext>
            </p:extLst>
          </p:nvPr>
        </p:nvGraphicFramePr>
        <p:xfrm>
          <a:off x="1711176" y="659351"/>
          <a:ext cx="8769647" cy="4932927"/>
        </p:xfrm>
        <a:graphic>
          <a:graphicData uri="http://schemas.openxmlformats.org/presentationml/2006/ole">
            <mc:AlternateContent xmlns:mc="http://schemas.openxmlformats.org/markup-compatibility/2006">
              <mc:Choice xmlns:v="urn:schemas-microsoft-com:vml" Requires="v">
                <p:oleObj name="Presentation" r:id="rId2" imgW="6096015" imgH="3429294" progId="PowerPoint.Show.12">
                  <p:embed/>
                </p:oleObj>
              </mc:Choice>
              <mc:Fallback>
                <p:oleObj name="Presentation" r:id="rId2" imgW="6096015" imgH="3429294" progId="PowerPoint.Show.12">
                  <p:embed/>
                  <p:pic>
                    <p:nvPicPr>
                      <p:cNvPr id="0" name=""/>
                      <p:cNvPicPr/>
                      <p:nvPr/>
                    </p:nvPicPr>
                    <p:blipFill>
                      <a:blip r:embed="rId3"/>
                      <a:stretch>
                        <a:fillRect/>
                      </a:stretch>
                    </p:blipFill>
                    <p:spPr>
                      <a:xfrm>
                        <a:off x="1711176" y="659351"/>
                        <a:ext cx="8769647" cy="4932927"/>
                      </a:xfrm>
                      <a:prstGeom prst="rect">
                        <a:avLst/>
                      </a:prstGeom>
                    </p:spPr>
                  </p:pic>
                </p:oleObj>
              </mc:Fallback>
            </mc:AlternateContent>
          </a:graphicData>
        </a:graphic>
      </p:graphicFrame>
    </p:spTree>
    <p:extLst>
      <p:ext uri="{BB962C8B-B14F-4D97-AF65-F5344CB8AC3E}">
        <p14:creationId xmlns:p14="http://schemas.microsoft.com/office/powerpoint/2010/main" val="1487941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7F5B2A-076A-C5E1-0DB4-28F9F7D05EEB}"/>
              </a:ext>
            </a:extLst>
          </p:cNvPr>
          <p:cNvSpPr>
            <a:spLocks noGrp="1"/>
          </p:cNvSpPr>
          <p:nvPr>
            <p:ph type="sldNum" sz="quarter" idx="12"/>
          </p:nvPr>
        </p:nvSpPr>
        <p:spPr/>
        <p:txBody>
          <a:bodyPr/>
          <a:lstStyle/>
          <a:p>
            <a:fld id="{2EE87188-31E4-BC4A-BADA-1938AC84746C}" type="slidenum">
              <a:rPr lang="en-US" smtClean="0"/>
              <a:t>4</a:t>
            </a:fld>
            <a:endParaRPr lang="en-US"/>
          </a:p>
        </p:txBody>
      </p:sp>
      <p:pic>
        <p:nvPicPr>
          <p:cNvPr id="5" name="Picture 4" descr="A picture containing text, clipart&#10;&#10;Description automatically generated">
            <a:extLst>
              <a:ext uri="{FF2B5EF4-FFF2-40B4-BE49-F238E27FC236}">
                <a16:creationId xmlns:a16="http://schemas.microsoft.com/office/drawing/2014/main" id="{CF29AB3A-BDF2-8761-3C61-58CD227A7AD7}"/>
              </a:ext>
            </a:extLst>
          </p:cNvPr>
          <p:cNvPicPr>
            <a:picLocks noChangeAspect="1"/>
          </p:cNvPicPr>
          <p:nvPr/>
        </p:nvPicPr>
        <p:blipFill>
          <a:blip r:embed="rId2"/>
          <a:stretch>
            <a:fillRect/>
          </a:stretch>
        </p:blipFill>
        <p:spPr>
          <a:xfrm>
            <a:off x="0" y="1174129"/>
            <a:ext cx="12182280" cy="3777258"/>
          </a:xfrm>
          <a:prstGeom prst="rect">
            <a:avLst/>
          </a:prstGeom>
        </p:spPr>
      </p:pic>
    </p:spTree>
    <p:extLst>
      <p:ext uri="{BB962C8B-B14F-4D97-AF65-F5344CB8AC3E}">
        <p14:creationId xmlns:p14="http://schemas.microsoft.com/office/powerpoint/2010/main" val="1616068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2" name="Online Media 1" title="closing plenary video">
            <a:hlinkClick r:id="" action="ppaction://media"/>
            <a:extLst>
              <a:ext uri="{FF2B5EF4-FFF2-40B4-BE49-F238E27FC236}">
                <a16:creationId xmlns:a16="http://schemas.microsoft.com/office/drawing/2014/main" id="{100132A8-9E03-11B5-A97D-45F3BDBF2ECB}"/>
              </a:ext>
            </a:extLst>
          </p:cNvPr>
          <p:cNvPicPr>
            <a:picLocks noRot="1" noChangeAspect="1"/>
          </p:cNvPicPr>
          <p:nvPr>
            <a:videoFile r:link="rId1"/>
          </p:nvPr>
        </p:nvPicPr>
        <p:blipFill>
          <a:blip r:embed="rId4"/>
          <a:stretch>
            <a:fillRect/>
          </a:stretch>
        </p:blipFill>
        <p:spPr>
          <a:xfrm>
            <a:off x="1110343" y="226267"/>
            <a:ext cx="10356980" cy="5825802"/>
          </a:xfrm>
          <a:prstGeom prst="rect">
            <a:avLst/>
          </a:prstGeom>
        </p:spPr>
      </p:pic>
    </p:spTree>
    <p:extLst>
      <p:ext uri="{BB962C8B-B14F-4D97-AF65-F5344CB8AC3E}">
        <p14:creationId xmlns:p14="http://schemas.microsoft.com/office/powerpoint/2010/main" val="418896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7F5B2A-076A-C5E1-0DB4-28F9F7D05EEB}"/>
              </a:ext>
            </a:extLst>
          </p:cNvPr>
          <p:cNvSpPr>
            <a:spLocks noGrp="1"/>
          </p:cNvSpPr>
          <p:nvPr>
            <p:ph type="sldNum" sz="quarter" idx="12"/>
          </p:nvPr>
        </p:nvSpPr>
        <p:spPr/>
        <p:txBody>
          <a:bodyPr/>
          <a:lstStyle/>
          <a:p>
            <a:fld id="{2EE87188-31E4-BC4A-BADA-1938AC84746C}" type="slidenum">
              <a:rPr lang="en-US" smtClean="0"/>
              <a:t>6</a:t>
            </a:fld>
            <a:endParaRPr lang="en-US"/>
          </a:p>
        </p:txBody>
      </p:sp>
      <p:pic>
        <p:nvPicPr>
          <p:cNvPr id="5" name="Picture 4" descr="A picture containing text, clipart&#10;&#10;Description automatically generated">
            <a:extLst>
              <a:ext uri="{FF2B5EF4-FFF2-40B4-BE49-F238E27FC236}">
                <a16:creationId xmlns:a16="http://schemas.microsoft.com/office/drawing/2014/main" id="{CF29AB3A-BDF2-8761-3C61-58CD227A7AD7}"/>
              </a:ext>
            </a:extLst>
          </p:cNvPr>
          <p:cNvPicPr>
            <a:picLocks noChangeAspect="1"/>
          </p:cNvPicPr>
          <p:nvPr/>
        </p:nvPicPr>
        <p:blipFill>
          <a:blip r:embed="rId2"/>
          <a:stretch>
            <a:fillRect/>
          </a:stretch>
        </p:blipFill>
        <p:spPr>
          <a:xfrm>
            <a:off x="0" y="1174129"/>
            <a:ext cx="12182280" cy="3777258"/>
          </a:xfrm>
          <a:prstGeom prst="rect">
            <a:avLst/>
          </a:prstGeom>
        </p:spPr>
      </p:pic>
    </p:spTree>
    <p:extLst>
      <p:ext uri="{BB962C8B-B14F-4D97-AF65-F5344CB8AC3E}">
        <p14:creationId xmlns:p14="http://schemas.microsoft.com/office/powerpoint/2010/main" val="3329429921"/>
      </p:ext>
    </p:extLst>
  </p:cSld>
  <p:clrMapOvr>
    <a:masterClrMapping/>
  </p:clrMapOvr>
</p:sld>
</file>

<file path=ppt/theme/theme1.xml><?xml version="1.0" encoding="utf-8"?>
<a:theme xmlns:a="http://schemas.openxmlformats.org/drawingml/2006/main" name="Office Theme">
  <a:themeElements>
    <a:clrScheme name="The network">
      <a:dk1>
        <a:srgbClr val="002639"/>
      </a:dk1>
      <a:lt1>
        <a:srgbClr val="F8F9F8"/>
      </a:lt1>
      <a:dk2>
        <a:srgbClr val="016A88"/>
      </a:dk2>
      <a:lt2>
        <a:srgbClr val="F9E4C4"/>
      </a:lt2>
      <a:accent1>
        <a:srgbClr val="03C6B6"/>
      </a:accent1>
      <a:accent2>
        <a:srgbClr val="EF512B"/>
      </a:accent2>
      <a:accent3>
        <a:srgbClr val="EB9E01"/>
      </a:accent3>
      <a:accent4>
        <a:srgbClr val="FFD239"/>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TotalTime>
  <Words>100</Words>
  <Application>Microsoft Office PowerPoint</Application>
  <PresentationFormat>Widescreen</PresentationFormat>
  <Paragraphs>11</Paragraphs>
  <Slides>6</Slides>
  <Notes>2</Notes>
  <HiddenSlides>0</HiddenSlides>
  <MMClips>1</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13" baseType="lpstr">
      <vt:lpstr>Sora SemiBold</vt:lpstr>
      <vt:lpstr>Arial</vt:lpstr>
      <vt:lpstr>Roboto</vt:lpstr>
      <vt:lpstr>Calibri</vt:lpstr>
      <vt:lpstr>Roboto Medium</vt:lpstr>
      <vt:lpstr>Office Theme</vt:lpstr>
      <vt:lpstr>Presentation</vt:lpstr>
      <vt:lpstr>Good morning! Thank you for joining us.  When you sit at your table, please introduce yourself to your neighbors.   To help get the conversation going, we encourage you to use the questions below.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QUESTIONS Go Here…</dc:title>
  <dc:creator>Jennifer Chew</dc:creator>
  <cp:lastModifiedBy>Jessica  Foroutan</cp:lastModifiedBy>
  <cp:revision>54</cp:revision>
  <dcterms:created xsi:type="dcterms:W3CDTF">2023-03-30T18:01:30Z</dcterms:created>
  <dcterms:modified xsi:type="dcterms:W3CDTF">2023-05-03T13:30:58Z</dcterms:modified>
</cp:coreProperties>
</file>